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1" r:id="rId2"/>
    <p:sldId id="958" r:id="rId3"/>
    <p:sldId id="959" r:id="rId4"/>
    <p:sldId id="9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B339449-ED53-4F94-92A2-02B10D1BD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79" y="3626988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789F279-D836-4B6A-BAD8-6A49294D0E1C}"/>
              </a:ext>
            </a:extLst>
          </p:cNvPr>
          <p:cNvSpPr/>
          <p:nvPr/>
        </p:nvSpPr>
        <p:spPr bwMode="auto">
          <a:xfrm>
            <a:off x="9068238" y="2250996"/>
            <a:ext cx="1241699" cy="82439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SSH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F25A9-2096-4D62-9333-EA087C3098C9}"/>
              </a:ext>
            </a:extLst>
          </p:cNvPr>
          <p:cNvSpPr txBox="1"/>
          <p:nvPr/>
        </p:nvSpPr>
        <p:spPr>
          <a:xfrm>
            <a:off x="8130392" y="2478526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F1801-4FB8-4AD7-BDF8-87FB637FA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160" y="2076529"/>
            <a:ext cx="1435050" cy="1173325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B2F80-B732-4D70-9A2C-BA746EC3CEFD}"/>
              </a:ext>
            </a:extLst>
          </p:cNvPr>
          <p:cNvSpPr/>
          <p:nvPr/>
        </p:nvSpPr>
        <p:spPr>
          <a:xfrm>
            <a:off x="3300484" y="1951453"/>
            <a:ext cx="4798647" cy="1602235"/>
          </a:xfrm>
          <a:custGeom>
            <a:avLst/>
            <a:gdLst>
              <a:gd name="connsiteX0" fmla="*/ 0 w 4798647"/>
              <a:gd name="connsiteY0" fmla="*/ 1602235 h 1602235"/>
              <a:gd name="connsiteX1" fmla="*/ 1539631 w 4798647"/>
              <a:gd name="connsiteY1" fmla="*/ 62604 h 1602235"/>
              <a:gd name="connsiteX2" fmla="*/ 4798647 w 4798647"/>
              <a:gd name="connsiteY2" fmla="*/ 445558 h 160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8647" h="1602235">
                <a:moveTo>
                  <a:pt x="0" y="1602235"/>
                </a:moveTo>
                <a:cubicBezTo>
                  <a:pt x="369928" y="928809"/>
                  <a:pt x="739857" y="255383"/>
                  <a:pt x="1539631" y="62604"/>
                </a:cubicBezTo>
                <a:cubicBezTo>
                  <a:pt x="2339405" y="-130175"/>
                  <a:pt x="3569026" y="157691"/>
                  <a:pt x="4798647" y="445558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C1013-BA49-4F7B-9B38-B796466261C8}"/>
              </a:ext>
            </a:extLst>
          </p:cNvPr>
          <p:cNvSpPr txBox="1"/>
          <p:nvPr/>
        </p:nvSpPr>
        <p:spPr>
          <a:xfrm>
            <a:off x="3750906" y="4101831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myhouse:123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E64D33-44F7-4325-B529-9ABECC51FBCD}"/>
              </a:ext>
            </a:extLst>
          </p:cNvPr>
          <p:cNvSpPr txBox="1"/>
          <p:nvPr/>
        </p:nvSpPr>
        <p:spPr>
          <a:xfrm>
            <a:off x="5539647" y="3154593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123 </a:t>
            </a:r>
            <a:r>
              <a:rPr lang="en-US" dirty="0">
                <a:sym typeface="Wingdings" panose="05000000000000000000" pitchFamily="2" charset="2"/>
              </a:rPr>
              <a:t>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ervercloud.png">
            <a:extLst>
              <a:ext uri="{FF2B5EF4-FFF2-40B4-BE49-F238E27FC236}">
                <a16:creationId xmlns:a16="http://schemas.microsoft.com/office/drawing/2014/main" id="{0AFB6DC4-8BAB-4657-9E1E-E2FC4D28D6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4917" y="1480457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B339449-ED53-4F94-92A2-02B10D1B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87" y="3617657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7F25A9-2096-4D62-9333-EA087C3098C9}"/>
              </a:ext>
            </a:extLst>
          </p:cNvPr>
          <p:cNvSpPr txBox="1"/>
          <p:nvPr/>
        </p:nvSpPr>
        <p:spPr>
          <a:xfrm>
            <a:off x="7521854" y="2617610"/>
            <a:ext cx="109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Port 80</a:t>
            </a:r>
          </a:p>
          <a:p>
            <a:pPr algn="r"/>
            <a:r>
              <a:rPr lang="en-US" dirty="0"/>
              <a:t>Port 443</a:t>
            </a:r>
          </a:p>
          <a:p>
            <a:pPr algn="r"/>
            <a:r>
              <a:rPr lang="en-US" dirty="0"/>
              <a:t>Port 4433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F1801-4FB8-4AD7-BDF8-87FB637FAF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21" y="2156576"/>
            <a:ext cx="1435050" cy="1173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DB4811-FDD9-41CA-A372-37988EC96FC6}"/>
              </a:ext>
            </a:extLst>
          </p:cNvPr>
          <p:cNvSpPr txBox="1"/>
          <p:nvPr/>
        </p:nvSpPr>
        <p:spPr>
          <a:xfrm>
            <a:off x="5450493" y="3205010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123 </a:t>
            </a:r>
            <a:r>
              <a:rPr lang="en-US" dirty="0">
                <a:sym typeface="Wingdings" panose="05000000000000000000" pitchFamily="2" charset="2"/>
              </a:rPr>
              <a:t> 443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B2F80-B732-4D70-9A2C-BA746EC3CEFD}"/>
              </a:ext>
            </a:extLst>
          </p:cNvPr>
          <p:cNvSpPr/>
          <p:nvPr/>
        </p:nvSpPr>
        <p:spPr>
          <a:xfrm>
            <a:off x="3272492" y="1942122"/>
            <a:ext cx="4798647" cy="1602235"/>
          </a:xfrm>
          <a:custGeom>
            <a:avLst/>
            <a:gdLst>
              <a:gd name="connsiteX0" fmla="*/ 0 w 4798647"/>
              <a:gd name="connsiteY0" fmla="*/ 1602235 h 1602235"/>
              <a:gd name="connsiteX1" fmla="*/ 1539631 w 4798647"/>
              <a:gd name="connsiteY1" fmla="*/ 62604 h 1602235"/>
              <a:gd name="connsiteX2" fmla="*/ 4798647 w 4798647"/>
              <a:gd name="connsiteY2" fmla="*/ 445558 h 160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8647" h="1602235">
                <a:moveTo>
                  <a:pt x="0" y="1602235"/>
                </a:moveTo>
                <a:cubicBezTo>
                  <a:pt x="369928" y="928809"/>
                  <a:pt x="739857" y="255383"/>
                  <a:pt x="1539631" y="62604"/>
                </a:cubicBezTo>
                <a:cubicBezTo>
                  <a:pt x="2339405" y="-130175"/>
                  <a:pt x="3569026" y="157691"/>
                  <a:pt x="4798647" y="445558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C1013-BA49-4F7B-9B38-B796466261C8}"/>
              </a:ext>
            </a:extLst>
          </p:cNvPr>
          <p:cNvSpPr txBox="1"/>
          <p:nvPr/>
        </p:nvSpPr>
        <p:spPr>
          <a:xfrm>
            <a:off x="3722914" y="4092500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myhouse:123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B939E-CF8B-464B-848E-B331E80824AD}"/>
              </a:ext>
            </a:extLst>
          </p:cNvPr>
          <p:cNvSpPr txBox="1"/>
          <p:nvPr/>
        </p:nvSpPr>
        <p:spPr>
          <a:xfrm>
            <a:off x="8784044" y="1480457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11715D-6FE4-42ED-84DF-5C282F19D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396" y="4096379"/>
            <a:ext cx="1593741" cy="167255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22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ervercloud.png">
            <a:extLst>
              <a:ext uri="{FF2B5EF4-FFF2-40B4-BE49-F238E27FC236}">
                <a16:creationId xmlns:a16="http://schemas.microsoft.com/office/drawing/2014/main" id="{0AFB6DC4-8BAB-4657-9E1E-E2FC4D28D6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1692" y="2413519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7F25A9-2096-4D62-9333-EA087C3098C9}"/>
              </a:ext>
            </a:extLst>
          </p:cNvPr>
          <p:cNvSpPr txBox="1"/>
          <p:nvPr/>
        </p:nvSpPr>
        <p:spPr>
          <a:xfrm>
            <a:off x="7148629" y="3550672"/>
            <a:ext cx="109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Port 80</a:t>
            </a:r>
          </a:p>
          <a:p>
            <a:pPr algn="r"/>
            <a:r>
              <a:rPr lang="en-US" dirty="0"/>
              <a:t>Port 443</a:t>
            </a:r>
          </a:p>
          <a:p>
            <a:pPr algn="r"/>
            <a:r>
              <a:rPr lang="en-US" dirty="0"/>
              <a:t>Port 4433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F1801-4FB8-4AD7-BDF8-87FB637FA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96" y="3089638"/>
            <a:ext cx="1435050" cy="1173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DB4811-FDD9-41CA-A372-37988EC96FC6}"/>
              </a:ext>
            </a:extLst>
          </p:cNvPr>
          <p:cNvSpPr txBox="1"/>
          <p:nvPr/>
        </p:nvSpPr>
        <p:spPr>
          <a:xfrm>
            <a:off x="5077268" y="4138072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123 </a:t>
            </a:r>
            <a:r>
              <a:rPr lang="en-US" dirty="0">
                <a:sym typeface="Wingdings" panose="05000000000000000000" pitchFamily="2" charset="2"/>
              </a:rPr>
              <a:t> 443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B2F80-B732-4D70-9A2C-BA746EC3CEFD}"/>
              </a:ext>
            </a:extLst>
          </p:cNvPr>
          <p:cNvSpPr/>
          <p:nvPr/>
        </p:nvSpPr>
        <p:spPr>
          <a:xfrm rot="2293463" flipV="1">
            <a:off x="3379582" y="2400911"/>
            <a:ext cx="2405435" cy="829523"/>
          </a:xfrm>
          <a:custGeom>
            <a:avLst/>
            <a:gdLst>
              <a:gd name="connsiteX0" fmla="*/ 0 w 4798647"/>
              <a:gd name="connsiteY0" fmla="*/ 1602235 h 1602235"/>
              <a:gd name="connsiteX1" fmla="*/ 1539631 w 4798647"/>
              <a:gd name="connsiteY1" fmla="*/ 62604 h 1602235"/>
              <a:gd name="connsiteX2" fmla="*/ 4798647 w 4798647"/>
              <a:gd name="connsiteY2" fmla="*/ 445558 h 160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8647" h="1602235">
                <a:moveTo>
                  <a:pt x="0" y="1602235"/>
                </a:moveTo>
                <a:cubicBezTo>
                  <a:pt x="369928" y="928809"/>
                  <a:pt x="739857" y="255383"/>
                  <a:pt x="1539631" y="62604"/>
                </a:cubicBezTo>
                <a:cubicBezTo>
                  <a:pt x="2339405" y="-130175"/>
                  <a:pt x="3569026" y="157691"/>
                  <a:pt x="4798647" y="445558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B939E-CF8B-464B-848E-B331E80824AD}"/>
              </a:ext>
            </a:extLst>
          </p:cNvPr>
          <p:cNvSpPr txBox="1"/>
          <p:nvPr/>
        </p:nvSpPr>
        <p:spPr>
          <a:xfrm>
            <a:off x="8410819" y="2413519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14" name="Picture 1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BDA4FC4D-2AB9-4036-9198-6175E31EA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69" y="1314304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A5B99F8B-3DD9-468D-BA47-3E846725E5A0}"/>
              </a:ext>
            </a:extLst>
          </p:cNvPr>
          <p:cNvSpPr/>
          <p:nvPr/>
        </p:nvSpPr>
        <p:spPr bwMode="auto">
          <a:xfrm>
            <a:off x="3349689" y="1522958"/>
            <a:ext cx="1241699" cy="82439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 Agent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42AE9-BB87-4CB6-B231-8395AD721ACD}"/>
              </a:ext>
            </a:extLst>
          </p:cNvPr>
          <p:cNvSpPr txBox="1"/>
          <p:nvPr/>
        </p:nvSpPr>
        <p:spPr>
          <a:xfrm>
            <a:off x="4303182" y="2815672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24D96-9C6E-41AC-B561-50A5E2B1B58D}"/>
              </a:ext>
            </a:extLst>
          </p:cNvPr>
          <p:cNvSpPr txBox="1"/>
          <p:nvPr/>
        </p:nvSpPr>
        <p:spPr>
          <a:xfrm>
            <a:off x="2387253" y="2720306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myhouse:443</a:t>
            </a:r>
          </a:p>
        </p:txBody>
      </p:sp>
    </p:spTree>
    <p:extLst>
      <p:ext uri="{BB962C8B-B14F-4D97-AF65-F5344CB8AC3E}">
        <p14:creationId xmlns:p14="http://schemas.microsoft.com/office/powerpoint/2010/main" val="374916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ervercloud.png">
            <a:extLst>
              <a:ext uri="{FF2B5EF4-FFF2-40B4-BE49-F238E27FC236}">
                <a16:creationId xmlns:a16="http://schemas.microsoft.com/office/drawing/2014/main" id="{0AFB6DC4-8BAB-4657-9E1E-E2FC4D28D6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6557" y="2377195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7F25A9-2096-4D62-9333-EA087C3098C9}"/>
              </a:ext>
            </a:extLst>
          </p:cNvPr>
          <p:cNvSpPr txBox="1"/>
          <p:nvPr/>
        </p:nvSpPr>
        <p:spPr>
          <a:xfrm>
            <a:off x="7006726" y="3514348"/>
            <a:ext cx="1935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Port 80</a:t>
            </a:r>
          </a:p>
          <a:p>
            <a:pPr algn="r"/>
            <a:r>
              <a:rPr lang="en-US" dirty="0"/>
              <a:t>Port 443, Alias 123</a:t>
            </a:r>
          </a:p>
          <a:p>
            <a:pPr algn="r"/>
            <a:r>
              <a:rPr lang="en-US" dirty="0"/>
              <a:t>Port 4433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F1801-4FB8-4AD7-BDF8-87FB637FA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96" y="3089638"/>
            <a:ext cx="1435050" cy="1173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DB4811-FDD9-41CA-A372-37988EC96FC6}"/>
              </a:ext>
            </a:extLst>
          </p:cNvPr>
          <p:cNvSpPr txBox="1"/>
          <p:nvPr/>
        </p:nvSpPr>
        <p:spPr>
          <a:xfrm>
            <a:off x="5077268" y="4138072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123 </a:t>
            </a:r>
            <a:r>
              <a:rPr lang="en-US" dirty="0">
                <a:sym typeface="Wingdings" panose="05000000000000000000" pitchFamily="2" charset="2"/>
              </a:rPr>
              <a:t> 443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B2F80-B732-4D70-9A2C-BA746EC3CEFD}"/>
              </a:ext>
            </a:extLst>
          </p:cNvPr>
          <p:cNvSpPr/>
          <p:nvPr/>
        </p:nvSpPr>
        <p:spPr>
          <a:xfrm rot="549491" flipV="1">
            <a:off x="3962467" y="2313029"/>
            <a:ext cx="5417449" cy="921675"/>
          </a:xfrm>
          <a:custGeom>
            <a:avLst/>
            <a:gdLst>
              <a:gd name="connsiteX0" fmla="*/ 0 w 4798647"/>
              <a:gd name="connsiteY0" fmla="*/ 1602235 h 1602235"/>
              <a:gd name="connsiteX1" fmla="*/ 1539631 w 4798647"/>
              <a:gd name="connsiteY1" fmla="*/ 62604 h 1602235"/>
              <a:gd name="connsiteX2" fmla="*/ 4798647 w 4798647"/>
              <a:gd name="connsiteY2" fmla="*/ 445558 h 160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8647" h="1602235">
                <a:moveTo>
                  <a:pt x="0" y="1602235"/>
                </a:moveTo>
                <a:cubicBezTo>
                  <a:pt x="369928" y="928809"/>
                  <a:pt x="739857" y="255383"/>
                  <a:pt x="1539631" y="62604"/>
                </a:cubicBezTo>
                <a:cubicBezTo>
                  <a:pt x="2339405" y="-130175"/>
                  <a:pt x="3569026" y="157691"/>
                  <a:pt x="4798647" y="445558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B939E-CF8B-464B-848E-B331E80824AD}"/>
              </a:ext>
            </a:extLst>
          </p:cNvPr>
          <p:cNvSpPr txBox="1"/>
          <p:nvPr/>
        </p:nvSpPr>
        <p:spPr>
          <a:xfrm>
            <a:off x="9105684" y="2377195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14" name="Picture 1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BDA4FC4D-2AB9-4036-9198-6175E31EA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69" y="1314304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A5B99F8B-3DD9-468D-BA47-3E846725E5A0}"/>
              </a:ext>
            </a:extLst>
          </p:cNvPr>
          <p:cNvSpPr/>
          <p:nvPr/>
        </p:nvSpPr>
        <p:spPr bwMode="auto">
          <a:xfrm>
            <a:off x="3349689" y="1522958"/>
            <a:ext cx="1241699" cy="82439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 Agent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24D96-9C6E-41AC-B561-50A5E2B1B58D}"/>
              </a:ext>
            </a:extLst>
          </p:cNvPr>
          <p:cNvSpPr txBox="1"/>
          <p:nvPr/>
        </p:nvSpPr>
        <p:spPr>
          <a:xfrm>
            <a:off x="2387253" y="2720306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myhouse:123</a:t>
            </a:r>
          </a:p>
        </p:txBody>
      </p:sp>
    </p:spTree>
    <p:extLst>
      <p:ext uri="{BB962C8B-B14F-4D97-AF65-F5344CB8AC3E}">
        <p14:creationId xmlns:p14="http://schemas.microsoft.com/office/powerpoint/2010/main" val="4801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61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147</cp:revision>
  <dcterms:created xsi:type="dcterms:W3CDTF">2018-07-25T01:48:02Z</dcterms:created>
  <dcterms:modified xsi:type="dcterms:W3CDTF">2022-03-29T05:53:47Z</dcterms:modified>
</cp:coreProperties>
</file>