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4" r:id="rId2"/>
    <p:sldId id="1075" r:id="rId3"/>
    <p:sldId id="1076" r:id="rId4"/>
    <p:sldId id="1062" r:id="rId5"/>
    <p:sldId id="1077" r:id="rId6"/>
    <p:sldId id="10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0D2416-C721-4D13-BE13-15D3B6D915A1}"/>
              </a:ext>
            </a:extLst>
          </p:cNvPr>
          <p:cNvGrpSpPr/>
          <p:nvPr/>
        </p:nvGrpSpPr>
        <p:grpSpPr>
          <a:xfrm>
            <a:off x="2699964" y="2326514"/>
            <a:ext cx="6792071" cy="1627483"/>
            <a:chOff x="2554152" y="2287437"/>
            <a:chExt cx="6792071" cy="1627483"/>
          </a:xfrm>
        </p:grpSpPr>
        <p:pic>
          <p:nvPicPr>
            <p:cNvPr id="18" name="Picture 17" descr="A screen shot of an open computer sitting on top of a table&#10;&#10;Description automatically generated">
              <a:extLst>
                <a:ext uri="{FF2B5EF4-FFF2-40B4-BE49-F238E27FC236}">
                  <a16:creationId xmlns:a16="http://schemas.microsoft.com/office/drawing/2014/main" id="{A6CCA75C-66FA-4237-999F-00EF796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52" y="2361159"/>
              <a:ext cx="1553761" cy="1553761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D10D36C-423E-4F70-A5AE-1071301FE89F}"/>
                </a:ext>
              </a:extLst>
            </p:cNvPr>
            <p:cNvSpPr/>
            <p:nvPr/>
          </p:nvSpPr>
          <p:spPr>
            <a:xfrm>
              <a:off x="4244959" y="2979206"/>
              <a:ext cx="1085133" cy="461665"/>
            </a:xfrm>
            <a:prstGeom prst="rightArrow">
              <a:avLst/>
            </a:prstGeom>
            <a:solidFill>
              <a:schemeClr val="accent6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5FF5952B-90EF-4D1E-9788-839E863B7863}"/>
                </a:ext>
              </a:extLst>
            </p:cNvPr>
            <p:cNvSpPr/>
            <p:nvPr/>
          </p:nvSpPr>
          <p:spPr bwMode="auto">
            <a:xfrm>
              <a:off x="8399506" y="2858031"/>
              <a:ext cx="946717" cy="699889"/>
            </a:xfrm>
            <a:prstGeom prst="roundRect">
              <a:avLst/>
            </a:prstGeom>
            <a:solidFill>
              <a:srgbClr val="07528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4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Neo Sans Intel Medium" pitchFamily="34" charset="0"/>
                  <a:cs typeface="Arial" charset="0"/>
                </a:rPr>
                <a:t>Radius Server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9FDD6D-C2E3-4014-B55B-D5D94560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138" y="2287437"/>
              <a:ext cx="1379415" cy="1379415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D6970AF-00F8-4258-B65F-016E6E87546C}"/>
                </a:ext>
              </a:extLst>
            </p:cNvPr>
            <p:cNvSpPr/>
            <p:nvPr/>
          </p:nvSpPr>
          <p:spPr>
            <a:xfrm>
              <a:off x="7080463" y="2977144"/>
              <a:ext cx="1085133" cy="461665"/>
            </a:xfrm>
            <a:prstGeom prst="rightArrow">
              <a:avLst/>
            </a:prstGeom>
            <a:solidFill>
              <a:schemeClr val="accent6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028261-D8A0-4AA0-ABF2-01B960F1CA31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32506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64" y="2400236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390771" y="3018283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545318" y="2897108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DD6D-C2E3-4014-B55B-D5D9456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50" y="2326514"/>
            <a:ext cx="1379415" cy="13794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6970AF-00F8-4258-B65F-016E6E87546C}"/>
              </a:ext>
            </a:extLst>
          </p:cNvPr>
          <p:cNvSpPr/>
          <p:nvPr/>
        </p:nvSpPr>
        <p:spPr>
          <a:xfrm>
            <a:off x="7226275" y="3016221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148BB3F-A1AD-462C-875E-511ED2F666A3}"/>
              </a:ext>
            </a:extLst>
          </p:cNvPr>
          <p:cNvSpPr/>
          <p:nvPr/>
        </p:nvSpPr>
        <p:spPr bwMode="auto">
          <a:xfrm>
            <a:off x="3632541" y="3671545"/>
            <a:ext cx="1379415" cy="56490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EFD6975B-DF40-46BB-BCA3-02249102B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904" y="4660203"/>
            <a:ext cx="1345172" cy="14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3819C-4755-474E-BAF9-98B9D38E5249}"/>
              </a:ext>
            </a:extLst>
          </p:cNvPr>
          <p:cNvSpPr txBox="1"/>
          <p:nvPr/>
        </p:nvSpPr>
        <p:spPr>
          <a:xfrm>
            <a:off x="5475904" y="4506314"/>
            <a:ext cx="13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946BB1-F860-48AD-9352-5AEECABC0909}"/>
              </a:ext>
            </a:extLst>
          </p:cNvPr>
          <p:cNvSpPr/>
          <p:nvPr/>
        </p:nvSpPr>
        <p:spPr>
          <a:xfrm>
            <a:off x="4273418" y="4407877"/>
            <a:ext cx="947259" cy="836246"/>
          </a:xfrm>
          <a:custGeom>
            <a:avLst/>
            <a:gdLst>
              <a:gd name="connsiteX0" fmla="*/ 947259 w 947259"/>
              <a:gd name="connsiteY0" fmla="*/ 836246 h 836246"/>
              <a:gd name="connsiteX1" fmla="*/ 111013 w 947259"/>
              <a:gd name="connsiteY1" fmla="*/ 500185 h 836246"/>
              <a:gd name="connsiteX2" fmla="*/ 32859 w 947259"/>
              <a:gd name="connsiteY2" fmla="*/ 0 h 83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59" h="836246">
                <a:moveTo>
                  <a:pt x="947259" y="836246"/>
                </a:moveTo>
                <a:cubicBezTo>
                  <a:pt x="605336" y="737902"/>
                  <a:pt x="263413" y="639559"/>
                  <a:pt x="111013" y="500185"/>
                </a:cubicBezTo>
                <a:cubicBezTo>
                  <a:pt x="-41387" y="360811"/>
                  <a:pt x="-4264" y="180405"/>
                  <a:pt x="32859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49D24-4A84-407F-8AF9-FCAA26616133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10337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64" y="2400236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390771" y="3018283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545318" y="2897108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DD6D-C2E3-4014-B55B-D5D9456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50" y="2326514"/>
            <a:ext cx="1379415" cy="13794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6970AF-00F8-4258-B65F-016E6E87546C}"/>
              </a:ext>
            </a:extLst>
          </p:cNvPr>
          <p:cNvSpPr/>
          <p:nvPr/>
        </p:nvSpPr>
        <p:spPr>
          <a:xfrm>
            <a:off x="7226275" y="3016221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148BB3F-A1AD-462C-875E-511ED2F666A3}"/>
              </a:ext>
            </a:extLst>
          </p:cNvPr>
          <p:cNvSpPr/>
          <p:nvPr/>
        </p:nvSpPr>
        <p:spPr bwMode="auto">
          <a:xfrm>
            <a:off x="3632541" y="3671545"/>
            <a:ext cx="1379415" cy="56490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EFD6975B-DF40-46BB-BCA3-02249102B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904" y="4660203"/>
            <a:ext cx="1345172" cy="14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43819C-4755-474E-BAF9-98B9D38E5249}"/>
              </a:ext>
            </a:extLst>
          </p:cNvPr>
          <p:cNvSpPr txBox="1"/>
          <p:nvPr/>
        </p:nvSpPr>
        <p:spPr>
          <a:xfrm>
            <a:off x="5475904" y="4506314"/>
            <a:ext cx="134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MeshCentral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946BB1-F860-48AD-9352-5AEECABC0909}"/>
              </a:ext>
            </a:extLst>
          </p:cNvPr>
          <p:cNvSpPr/>
          <p:nvPr/>
        </p:nvSpPr>
        <p:spPr>
          <a:xfrm>
            <a:off x="4273418" y="4407877"/>
            <a:ext cx="947259" cy="836246"/>
          </a:xfrm>
          <a:custGeom>
            <a:avLst/>
            <a:gdLst>
              <a:gd name="connsiteX0" fmla="*/ 947259 w 947259"/>
              <a:gd name="connsiteY0" fmla="*/ 836246 h 836246"/>
              <a:gd name="connsiteX1" fmla="*/ 111013 w 947259"/>
              <a:gd name="connsiteY1" fmla="*/ 500185 h 836246"/>
              <a:gd name="connsiteX2" fmla="*/ 32859 w 947259"/>
              <a:gd name="connsiteY2" fmla="*/ 0 h 83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59" h="836246">
                <a:moveTo>
                  <a:pt x="947259" y="836246"/>
                </a:moveTo>
                <a:cubicBezTo>
                  <a:pt x="605336" y="737902"/>
                  <a:pt x="263413" y="639559"/>
                  <a:pt x="111013" y="500185"/>
                </a:cubicBezTo>
                <a:cubicBezTo>
                  <a:pt x="-41387" y="360811"/>
                  <a:pt x="-4264" y="180405"/>
                  <a:pt x="32859" y="0"/>
                </a:cubicBezTo>
              </a:path>
            </a:pathLst>
          </a:custGeom>
          <a:noFill/>
          <a:ln w="889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3D62E-6BB7-4E4B-8AAD-9D0241FDB9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96" y="1590347"/>
            <a:ext cx="2316160" cy="1215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B30F4A-9230-48C4-AC50-6E648F033C12}"/>
              </a:ext>
            </a:extLst>
          </p:cNvPr>
          <p:cNvSpPr txBox="1"/>
          <p:nvPr/>
        </p:nvSpPr>
        <p:spPr>
          <a:xfrm>
            <a:off x="4286496" y="569168"/>
            <a:ext cx="403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802.1x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284826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A72169-E6DF-41FE-954E-4C53C8736985}"/>
              </a:ext>
            </a:extLst>
          </p:cNvPr>
          <p:cNvGrpSpPr/>
          <p:nvPr/>
        </p:nvGrpSpPr>
        <p:grpSpPr>
          <a:xfrm>
            <a:off x="2104970" y="796807"/>
            <a:ext cx="7982059" cy="5264386"/>
            <a:chOff x="2220141" y="1103632"/>
            <a:chExt cx="7982059" cy="52643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202BF0-F4A3-4A19-8E61-BA76B529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141" y="1103632"/>
              <a:ext cx="5366893" cy="4829710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9CA93D-8E6C-48EA-8483-E5ADECBE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0799" y="3705780"/>
              <a:ext cx="2787684" cy="2662238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D29033-07B7-42CD-96BF-4F54EB4B8A0E}"/>
                </a:ext>
              </a:extLst>
            </p:cNvPr>
            <p:cNvSpPr/>
            <p:nvPr/>
          </p:nvSpPr>
          <p:spPr>
            <a:xfrm rot="20706021">
              <a:off x="6087186" y="3243382"/>
              <a:ext cx="1824749" cy="609458"/>
            </a:xfrm>
            <a:custGeom>
              <a:avLst/>
              <a:gdLst>
                <a:gd name="connsiteX0" fmla="*/ 0 w 1047750"/>
                <a:gd name="connsiteY0" fmla="*/ 270257 h 775082"/>
                <a:gd name="connsiteX1" fmla="*/ 904875 w 1047750"/>
                <a:gd name="connsiteY1" fmla="*/ 22607 h 775082"/>
                <a:gd name="connsiteX2" fmla="*/ 1047750 w 1047750"/>
                <a:gd name="connsiteY2" fmla="*/ 775082 h 7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75082">
                  <a:moveTo>
                    <a:pt x="0" y="270257"/>
                  </a:moveTo>
                  <a:cubicBezTo>
                    <a:pt x="365125" y="104363"/>
                    <a:pt x="730250" y="-61530"/>
                    <a:pt x="904875" y="22607"/>
                  </a:cubicBezTo>
                  <a:cubicBezTo>
                    <a:pt x="1079500" y="106744"/>
                    <a:pt x="1011238" y="622682"/>
                    <a:pt x="1047750" y="775082"/>
                  </a:cubicBezTo>
                </a:path>
              </a:pathLst>
            </a:custGeom>
            <a:noFill/>
            <a:ln w="73025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9A59B0-F59F-4611-93D9-8B6CFEF6C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3000" y="2831450"/>
              <a:ext cx="1219200" cy="1207008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36ABC9-F61E-4C29-8FF9-83592BB771E0}"/>
                </a:ext>
              </a:extLst>
            </p:cNvPr>
            <p:cNvSpPr/>
            <p:nvPr/>
          </p:nvSpPr>
          <p:spPr>
            <a:xfrm>
              <a:off x="9010650" y="4143375"/>
              <a:ext cx="897972" cy="421248"/>
            </a:xfrm>
            <a:custGeom>
              <a:avLst/>
              <a:gdLst>
                <a:gd name="connsiteX0" fmla="*/ 0 w 897972"/>
                <a:gd name="connsiteY0" fmla="*/ 133350 h 421248"/>
                <a:gd name="connsiteX1" fmla="*/ 819150 w 897972"/>
                <a:gd name="connsiteY1" fmla="*/ 419100 h 421248"/>
                <a:gd name="connsiteX2" fmla="*/ 819150 w 897972"/>
                <a:gd name="connsiteY2" fmla="*/ 0 h 4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972" h="421248">
                  <a:moveTo>
                    <a:pt x="0" y="133350"/>
                  </a:moveTo>
                  <a:cubicBezTo>
                    <a:pt x="341312" y="287337"/>
                    <a:pt x="682625" y="441325"/>
                    <a:pt x="819150" y="419100"/>
                  </a:cubicBezTo>
                  <a:cubicBezTo>
                    <a:pt x="955675" y="396875"/>
                    <a:pt x="887412" y="198437"/>
                    <a:pt x="819150" y="0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9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73" y="72672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1E40B59B-4E07-4949-B4A8-A0ABFF2C819F}"/>
              </a:ext>
            </a:extLst>
          </p:cNvPr>
          <p:cNvSpPr/>
          <p:nvPr/>
        </p:nvSpPr>
        <p:spPr bwMode="auto">
          <a:xfrm>
            <a:off x="3394925" y="186155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2" name="Picture 11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3804D02-1E85-4649-98CF-090D6F34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73" y="233955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71F7F43E-0465-4EE2-BD78-5CBBCAE4DF29}"/>
              </a:ext>
            </a:extLst>
          </p:cNvPr>
          <p:cNvSpPr/>
          <p:nvPr/>
        </p:nvSpPr>
        <p:spPr bwMode="auto">
          <a:xfrm>
            <a:off x="3394925" y="347438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5" name="Picture 1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4DC91E8-6D71-4DEA-8056-A76EC333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42" y="3952383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BE6D7943-CC00-4F72-8908-27B6E24809CF}"/>
              </a:ext>
            </a:extLst>
          </p:cNvPr>
          <p:cNvSpPr/>
          <p:nvPr/>
        </p:nvSpPr>
        <p:spPr bwMode="auto">
          <a:xfrm>
            <a:off x="3394894" y="5087213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97CC39-C956-4BB0-AC26-A674AFDEB3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5" y="2825787"/>
            <a:ext cx="1379415" cy="1379415"/>
          </a:xfrm>
          <a:prstGeom prst="rect">
            <a:avLst/>
          </a:prstGeom>
        </p:spPr>
      </p:pic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78419043-6082-45BF-8A79-649E0F82A58D}"/>
              </a:ext>
            </a:extLst>
          </p:cNvPr>
          <p:cNvSpPr/>
          <p:nvPr/>
        </p:nvSpPr>
        <p:spPr bwMode="auto">
          <a:xfrm>
            <a:off x="9142477" y="3456616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55C124E-509A-4ADF-93A7-2587A1C0C998}"/>
              </a:ext>
            </a:extLst>
          </p:cNvPr>
          <p:cNvSpPr/>
          <p:nvPr/>
        </p:nvSpPr>
        <p:spPr>
          <a:xfrm>
            <a:off x="7823434" y="3575729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449D7E-E748-4C1E-B950-C0C6F8578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55" y="2149855"/>
            <a:ext cx="2316160" cy="121598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6FF5B6-0492-4753-B0F6-8E19AC1C465F}"/>
              </a:ext>
            </a:extLst>
          </p:cNvPr>
          <p:cNvSpPr/>
          <p:nvPr/>
        </p:nvSpPr>
        <p:spPr>
          <a:xfrm>
            <a:off x="4991541" y="3575727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DEAC0D8-B565-459B-82F7-792A68EDEFC8}"/>
              </a:ext>
            </a:extLst>
          </p:cNvPr>
          <p:cNvSpPr/>
          <p:nvPr/>
        </p:nvSpPr>
        <p:spPr>
          <a:xfrm rot="2798464">
            <a:off x="5037761" y="2557178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6782F4-22C1-45F5-91A9-A76434734F6C}"/>
              </a:ext>
            </a:extLst>
          </p:cNvPr>
          <p:cNvSpPr/>
          <p:nvPr/>
        </p:nvSpPr>
        <p:spPr>
          <a:xfrm rot="19110856">
            <a:off x="5053222" y="4633208"/>
            <a:ext cx="108513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65C0-C442-4DDD-9FFE-E527D182098F}"/>
              </a:ext>
            </a:extLst>
          </p:cNvPr>
          <p:cNvSpPr txBox="1"/>
          <p:nvPr/>
        </p:nvSpPr>
        <p:spPr>
          <a:xfrm>
            <a:off x="5259463" y="782652"/>
            <a:ext cx="512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device will use the same credentials.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B79BCD-A640-42DA-A84F-EBEC01B59773}"/>
              </a:ext>
            </a:extLst>
          </p:cNvPr>
          <p:cNvCxnSpPr/>
          <p:nvPr/>
        </p:nvCxnSpPr>
        <p:spPr>
          <a:xfrm flipH="1">
            <a:off x="5580327" y="1324947"/>
            <a:ext cx="951102" cy="95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79C1468-CA0F-427E-9880-3C4EA9C6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18895" r="27637" b="26247"/>
          <a:stretch/>
        </p:blipFill>
        <p:spPr>
          <a:xfrm>
            <a:off x="7114812" y="4185735"/>
            <a:ext cx="946717" cy="586017"/>
          </a:xfrm>
          <a:prstGeom prst="rect">
            <a:avLst/>
          </a:prstGeom>
        </p:spPr>
      </p:pic>
      <p:pic>
        <p:nvPicPr>
          <p:cNvPr id="5" name="Picture 4" descr="servercloud.png">
            <a:extLst>
              <a:ext uri="{FF2B5EF4-FFF2-40B4-BE49-F238E27FC236}">
                <a16:creationId xmlns:a16="http://schemas.microsoft.com/office/drawing/2014/main" id="{E7CCF5AE-7CAE-4CE9-8E7D-5569257E6C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0675" y="922326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92A6B-3DE2-40E3-9DBC-EFF2A8A2C157}"/>
              </a:ext>
            </a:extLst>
          </p:cNvPr>
          <p:cNvSpPr txBox="1"/>
          <p:nvPr/>
        </p:nvSpPr>
        <p:spPr>
          <a:xfrm>
            <a:off x="2846183" y="788201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F2819-6708-4F24-AB18-020D616CF7C7}"/>
              </a:ext>
            </a:extLst>
          </p:cNvPr>
          <p:cNvSpPr/>
          <p:nvPr/>
        </p:nvSpPr>
        <p:spPr>
          <a:xfrm rot="225473">
            <a:off x="2557328" y="2855783"/>
            <a:ext cx="3768268" cy="3216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"AmtManager": {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"802.1x": {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"AuthenticationProtocol": "PEAPv0/EAP-MSCHAPv2",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"Username": "ylian",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"Password": "mypassword"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"WifiProfiles": [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"name": "Summit",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"ssid": "Summit",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"authentication": "wpa2-802.1x",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"encryption": "ccmp-aes"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"ssid": "Summit-G2",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"authentication": "wpa2-psk",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"encryption": "ccmp-aes",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"password": "mypassword"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33BF7-5718-4A59-82A4-87FD2C7B663C}"/>
              </a:ext>
            </a:extLst>
          </p:cNvPr>
          <p:cNvSpPr txBox="1"/>
          <p:nvPr/>
        </p:nvSpPr>
        <p:spPr>
          <a:xfrm rot="211797">
            <a:off x="2345965" y="5978496"/>
            <a:ext cx="87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Config.json</a:t>
            </a:r>
          </a:p>
        </p:txBody>
      </p:sp>
      <p:pic>
        <p:nvPicPr>
          <p:cNvPr id="18" name="Picture 1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A6CCA75C-66FA-4237-999F-00EF79665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76" y="1311421"/>
            <a:ext cx="1553761" cy="155376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1E40B59B-4E07-4949-B4A8-A0ABFF2C819F}"/>
              </a:ext>
            </a:extLst>
          </p:cNvPr>
          <p:cNvSpPr/>
          <p:nvPr/>
        </p:nvSpPr>
        <p:spPr bwMode="auto">
          <a:xfrm>
            <a:off x="7660756" y="2576880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10D36C-423E-4F70-A5AE-1071301FE89F}"/>
              </a:ext>
            </a:extLst>
          </p:cNvPr>
          <p:cNvSpPr/>
          <p:nvPr/>
        </p:nvSpPr>
        <p:spPr>
          <a:xfrm>
            <a:off x="4961275" y="1889261"/>
            <a:ext cx="1772400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5FF5952B-90EF-4D1E-9788-839E863B7863}"/>
              </a:ext>
            </a:extLst>
          </p:cNvPr>
          <p:cNvSpPr/>
          <p:nvPr/>
        </p:nvSpPr>
        <p:spPr bwMode="auto">
          <a:xfrm>
            <a:off x="8084805" y="4106262"/>
            <a:ext cx="946717" cy="699889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Radius Server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E9963A1-F5C0-43E9-9A37-B95290E3DCF5}"/>
              </a:ext>
            </a:extLst>
          </p:cNvPr>
          <p:cNvSpPr/>
          <p:nvPr/>
        </p:nvSpPr>
        <p:spPr>
          <a:xfrm rot="5400000">
            <a:off x="7961280" y="3402124"/>
            <a:ext cx="732873" cy="461665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171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147</cp:revision>
  <dcterms:created xsi:type="dcterms:W3CDTF">2018-07-25T01:48:02Z</dcterms:created>
  <dcterms:modified xsi:type="dcterms:W3CDTF">2022-04-06T06:51:56Z</dcterms:modified>
</cp:coreProperties>
</file>