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4" r:id="rId2"/>
    <p:sldId id="1075" r:id="rId3"/>
    <p:sldId id="1076" r:id="rId4"/>
    <p:sldId id="1079" r:id="rId5"/>
    <p:sldId id="10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0D2416-C721-4D13-BE13-15D3B6D915A1}"/>
              </a:ext>
            </a:extLst>
          </p:cNvPr>
          <p:cNvGrpSpPr/>
          <p:nvPr/>
        </p:nvGrpSpPr>
        <p:grpSpPr>
          <a:xfrm>
            <a:off x="2582733" y="3029898"/>
            <a:ext cx="6792071" cy="1627483"/>
            <a:chOff x="2554152" y="2287437"/>
            <a:chExt cx="6792071" cy="1627483"/>
          </a:xfrm>
        </p:grpSpPr>
        <p:pic>
          <p:nvPicPr>
            <p:cNvPr id="18" name="Picture 17" descr="A screen shot of an open computer sitting on top of a table&#10;&#10;Description automatically generated">
              <a:extLst>
                <a:ext uri="{FF2B5EF4-FFF2-40B4-BE49-F238E27FC236}">
                  <a16:creationId xmlns:a16="http://schemas.microsoft.com/office/drawing/2014/main" id="{A6CCA75C-66FA-4237-999F-00EF796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52" y="2361159"/>
              <a:ext cx="1553761" cy="1553761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D10D36C-423E-4F70-A5AE-1071301FE89F}"/>
                </a:ext>
              </a:extLst>
            </p:cNvPr>
            <p:cNvSpPr/>
            <p:nvPr/>
          </p:nvSpPr>
          <p:spPr>
            <a:xfrm>
              <a:off x="4244959" y="2979206"/>
              <a:ext cx="1085133" cy="461665"/>
            </a:xfrm>
            <a:prstGeom prst="rightArrow">
              <a:avLst/>
            </a:prstGeom>
            <a:solidFill>
              <a:schemeClr val="accent6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5FF5952B-90EF-4D1E-9788-839E863B7863}"/>
                </a:ext>
              </a:extLst>
            </p:cNvPr>
            <p:cNvSpPr/>
            <p:nvPr/>
          </p:nvSpPr>
          <p:spPr bwMode="auto">
            <a:xfrm>
              <a:off x="8399506" y="2858031"/>
              <a:ext cx="946717" cy="699889"/>
            </a:xfrm>
            <a:prstGeom prst="roundRect">
              <a:avLst/>
            </a:prstGeom>
            <a:solidFill>
              <a:srgbClr val="07528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4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Neo Sans Intel Medium" pitchFamily="34" charset="0"/>
                  <a:cs typeface="Arial" charset="0"/>
                </a:rPr>
                <a:t>Radius Server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9FDD6D-C2E3-4014-B55B-D5D94560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138" y="2287437"/>
              <a:ext cx="1379415" cy="1379415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D6970AF-00F8-4258-B65F-016E6E87546C}"/>
                </a:ext>
              </a:extLst>
            </p:cNvPr>
            <p:cNvSpPr/>
            <p:nvPr/>
          </p:nvSpPr>
          <p:spPr>
            <a:xfrm>
              <a:off x="7080463" y="2977144"/>
              <a:ext cx="1085133" cy="461665"/>
            </a:xfrm>
            <a:prstGeom prst="rightArrow">
              <a:avLst/>
            </a:prstGeom>
            <a:solidFill>
              <a:schemeClr val="accent6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028261-D8A0-4AA0-ABF2-01B960F1CA31}"/>
              </a:ext>
            </a:extLst>
          </p:cNvPr>
          <p:cNvSpPr txBox="1"/>
          <p:nvPr/>
        </p:nvSpPr>
        <p:spPr>
          <a:xfrm>
            <a:off x="4169265" y="1272552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32506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64" y="2400236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10D36C-423E-4F70-A5AE-1071301FE89F}"/>
              </a:ext>
            </a:extLst>
          </p:cNvPr>
          <p:cNvSpPr/>
          <p:nvPr/>
        </p:nvSpPr>
        <p:spPr>
          <a:xfrm>
            <a:off x="4390771" y="3018283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5FF5952B-90EF-4D1E-9788-839E863B7863}"/>
              </a:ext>
            </a:extLst>
          </p:cNvPr>
          <p:cNvSpPr/>
          <p:nvPr/>
        </p:nvSpPr>
        <p:spPr bwMode="auto">
          <a:xfrm>
            <a:off x="8545318" y="2897108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DD6D-C2E3-4014-B55B-D5D9456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50" y="2326514"/>
            <a:ext cx="1379415" cy="13794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6970AF-00F8-4258-B65F-016E6E87546C}"/>
              </a:ext>
            </a:extLst>
          </p:cNvPr>
          <p:cNvSpPr/>
          <p:nvPr/>
        </p:nvSpPr>
        <p:spPr>
          <a:xfrm>
            <a:off x="7226275" y="3016221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E148BB3F-A1AD-462C-875E-511ED2F666A3}"/>
              </a:ext>
            </a:extLst>
          </p:cNvPr>
          <p:cNvSpPr/>
          <p:nvPr/>
        </p:nvSpPr>
        <p:spPr bwMode="auto">
          <a:xfrm>
            <a:off x="3632541" y="3671545"/>
            <a:ext cx="1379415" cy="56490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EFD6975B-DF40-46BB-BCA3-02249102B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904" y="4660203"/>
            <a:ext cx="1345172" cy="144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43819C-4755-474E-BAF9-98B9D38E5249}"/>
              </a:ext>
            </a:extLst>
          </p:cNvPr>
          <p:cNvSpPr txBox="1"/>
          <p:nvPr/>
        </p:nvSpPr>
        <p:spPr>
          <a:xfrm>
            <a:off x="5475904" y="4506314"/>
            <a:ext cx="134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MeshCentral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946BB1-F860-48AD-9352-5AEECABC0909}"/>
              </a:ext>
            </a:extLst>
          </p:cNvPr>
          <p:cNvSpPr/>
          <p:nvPr/>
        </p:nvSpPr>
        <p:spPr>
          <a:xfrm>
            <a:off x="4273418" y="4407877"/>
            <a:ext cx="947259" cy="836246"/>
          </a:xfrm>
          <a:custGeom>
            <a:avLst/>
            <a:gdLst>
              <a:gd name="connsiteX0" fmla="*/ 947259 w 947259"/>
              <a:gd name="connsiteY0" fmla="*/ 836246 h 836246"/>
              <a:gd name="connsiteX1" fmla="*/ 111013 w 947259"/>
              <a:gd name="connsiteY1" fmla="*/ 500185 h 836246"/>
              <a:gd name="connsiteX2" fmla="*/ 32859 w 947259"/>
              <a:gd name="connsiteY2" fmla="*/ 0 h 83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259" h="836246">
                <a:moveTo>
                  <a:pt x="947259" y="836246"/>
                </a:moveTo>
                <a:cubicBezTo>
                  <a:pt x="605336" y="737902"/>
                  <a:pt x="263413" y="639559"/>
                  <a:pt x="111013" y="500185"/>
                </a:cubicBezTo>
                <a:cubicBezTo>
                  <a:pt x="-41387" y="360811"/>
                  <a:pt x="-4264" y="180405"/>
                  <a:pt x="32859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49D24-4A84-407F-8AF9-FCAA26616133}"/>
              </a:ext>
            </a:extLst>
          </p:cNvPr>
          <p:cNvSpPr txBox="1"/>
          <p:nvPr/>
        </p:nvSpPr>
        <p:spPr>
          <a:xfrm>
            <a:off x="4286496" y="569168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10337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64" y="2400236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10D36C-423E-4F70-A5AE-1071301FE89F}"/>
              </a:ext>
            </a:extLst>
          </p:cNvPr>
          <p:cNvSpPr/>
          <p:nvPr/>
        </p:nvSpPr>
        <p:spPr>
          <a:xfrm>
            <a:off x="4390771" y="3018283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5FF5952B-90EF-4D1E-9788-839E863B7863}"/>
              </a:ext>
            </a:extLst>
          </p:cNvPr>
          <p:cNvSpPr/>
          <p:nvPr/>
        </p:nvSpPr>
        <p:spPr bwMode="auto">
          <a:xfrm>
            <a:off x="8545318" y="2897108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DD6D-C2E3-4014-B55B-D5D9456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50" y="2326514"/>
            <a:ext cx="1379415" cy="13794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6970AF-00F8-4258-B65F-016E6E87546C}"/>
              </a:ext>
            </a:extLst>
          </p:cNvPr>
          <p:cNvSpPr/>
          <p:nvPr/>
        </p:nvSpPr>
        <p:spPr>
          <a:xfrm>
            <a:off x="7226275" y="3016221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E148BB3F-A1AD-462C-875E-511ED2F666A3}"/>
              </a:ext>
            </a:extLst>
          </p:cNvPr>
          <p:cNvSpPr/>
          <p:nvPr/>
        </p:nvSpPr>
        <p:spPr bwMode="auto">
          <a:xfrm>
            <a:off x="3632541" y="3671545"/>
            <a:ext cx="1379415" cy="56490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EFD6975B-DF40-46BB-BCA3-02249102B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904" y="4660203"/>
            <a:ext cx="1345172" cy="144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43819C-4755-474E-BAF9-98B9D38E5249}"/>
              </a:ext>
            </a:extLst>
          </p:cNvPr>
          <p:cNvSpPr txBox="1"/>
          <p:nvPr/>
        </p:nvSpPr>
        <p:spPr>
          <a:xfrm>
            <a:off x="5475904" y="4506314"/>
            <a:ext cx="134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MeshCentral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946BB1-F860-48AD-9352-5AEECABC0909}"/>
              </a:ext>
            </a:extLst>
          </p:cNvPr>
          <p:cNvSpPr/>
          <p:nvPr/>
        </p:nvSpPr>
        <p:spPr>
          <a:xfrm>
            <a:off x="4273418" y="4407877"/>
            <a:ext cx="947259" cy="836246"/>
          </a:xfrm>
          <a:custGeom>
            <a:avLst/>
            <a:gdLst>
              <a:gd name="connsiteX0" fmla="*/ 947259 w 947259"/>
              <a:gd name="connsiteY0" fmla="*/ 836246 h 836246"/>
              <a:gd name="connsiteX1" fmla="*/ 111013 w 947259"/>
              <a:gd name="connsiteY1" fmla="*/ 500185 h 836246"/>
              <a:gd name="connsiteX2" fmla="*/ 32859 w 947259"/>
              <a:gd name="connsiteY2" fmla="*/ 0 h 83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259" h="836246">
                <a:moveTo>
                  <a:pt x="947259" y="836246"/>
                </a:moveTo>
                <a:cubicBezTo>
                  <a:pt x="605336" y="737902"/>
                  <a:pt x="263413" y="639559"/>
                  <a:pt x="111013" y="500185"/>
                </a:cubicBezTo>
                <a:cubicBezTo>
                  <a:pt x="-41387" y="360811"/>
                  <a:pt x="-4264" y="180405"/>
                  <a:pt x="32859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30F4A-9230-48C4-AC50-6E648F033C12}"/>
              </a:ext>
            </a:extLst>
          </p:cNvPr>
          <p:cNvSpPr txBox="1"/>
          <p:nvPr/>
        </p:nvSpPr>
        <p:spPr>
          <a:xfrm>
            <a:off x="4286496" y="569168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D0587-12A6-4592-8BF1-C1BC070B17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54" y="2469662"/>
            <a:ext cx="544291" cy="5465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C44D3-B0D8-4B3E-83F5-66C4FF2E5556}"/>
              </a:ext>
            </a:extLst>
          </p:cNvPr>
          <p:cNvCxnSpPr/>
          <p:nvPr/>
        </p:nvCxnSpPr>
        <p:spPr>
          <a:xfrm>
            <a:off x="8761046" y="3596997"/>
            <a:ext cx="0" cy="1229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5A24C-D8A5-4097-BDCE-DEC9361E751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761046" y="4055873"/>
            <a:ext cx="42060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E3B1E7-AA6C-4F8F-869F-074C68ECF77C}"/>
              </a:ext>
            </a:extLst>
          </p:cNvPr>
          <p:cNvCxnSpPr>
            <a:cxnSpLocks/>
          </p:cNvCxnSpPr>
          <p:nvPr/>
        </p:nvCxnSpPr>
        <p:spPr>
          <a:xfrm>
            <a:off x="8766471" y="4814090"/>
            <a:ext cx="42060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8D35F3B-9C3A-4E7D-B674-9DCB7CE1A952}"/>
              </a:ext>
            </a:extLst>
          </p:cNvPr>
          <p:cNvSpPr/>
          <p:nvPr/>
        </p:nvSpPr>
        <p:spPr bwMode="auto">
          <a:xfrm>
            <a:off x="9181654" y="3705929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Certificate Authority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C4E82588-52B2-48F3-8ED4-60E1F930F00B}"/>
              </a:ext>
            </a:extLst>
          </p:cNvPr>
          <p:cNvSpPr/>
          <p:nvPr/>
        </p:nvSpPr>
        <p:spPr bwMode="auto">
          <a:xfrm>
            <a:off x="9181654" y="4464146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84826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64" y="2400236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10D36C-423E-4F70-A5AE-1071301FE89F}"/>
              </a:ext>
            </a:extLst>
          </p:cNvPr>
          <p:cNvSpPr/>
          <p:nvPr/>
        </p:nvSpPr>
        <p:spPr>
          <a:xfrm>
            <a:off x="4390771" y="3018283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5FF5952B-90EF-4D1E-9788-839E863B7863}"/>
              </a:ext>
            </a:extLst>
          </p:cNvPr>
          <p:cNvSpPr/>
          <p:nvPr/>
        </p:nvSpPr>
        <p:spPr bwMode="auto">
          <a:xfrm>
            <a:off x="8545318" y="2897108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DD6D-C2E3-4014-B55B-D5D9456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50" y="2326514"/>
            <a:ext cx="1379415" cy="13794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6970AF-00F8-4258-B65F-016E6E87546C}"/>
              </a:ext>
            </a:extLst>
          </p:cNvPr>
          <p:cNvSpPr/>
          <p:nvPr/>
        </p:nvSpPr>
        <p:spPr>
          <a:xfrm>
            <a:off x="7226275" y="3016221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E148BB3F-A1AD-462C-875E-511ED2F666A3}"/>
              </a:ext>
            </a:extLst>
          </p:cNvPr>
          <p:cNvSpPr/>
          <p:nvPr/>
        </p:nvSpPr>
        <p:spPr bwMode="auto">
          <a:xfrm>
            <a:off x="3632541" y="3671545"/>
            <a:ext cx="1379415" cy="56490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EFD6975B-DF40-46BB-BCA3-02249102B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904" y="4660203"/>
            <a:ext cx="1345172" cy="144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43819C-4755-474E-BAF9-98B9D38E5249}"/>
              </a:ext>
            </a:extLst>
          </p:cNvPr>
          <p:cNvSpPr txBox="1"/>
          <p:nvPr/>
        </p:nvSpPr>
        <p:spPr>
          <a:xfrm>
            <a:off x="5475904" y="4506314"/>
            <a:ext cx="134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MeshCentral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946BB1-F860-48AD-9352-5AEECABC0909}"/>
              </a:ext>
            </a:extLst>
          </p:cNvPr>
          <p:cNvSpPr/>
          <p:nvPr/>
        </p:nvSpPr>
        <p:spPr>
          <a:xfrm>
            <a:off x="4273418" y="4407877"/>
            <a:ext cx="947259" cy="836246"/>
          </a:xfrm>
          <a:custGeom>
            <a:avLst/>
            <a:gdLst>
              <a:gd name="connsiteX0" fmla="*/ 947259 w 947259"/>
              <a:gd name="connsiteY0" fmla="*/ 836246 h 836246"/>
              <a:gd name="connsiteX1" fmla="*/ 111013 w 947259"/>
              <a:gd name="connsiteY1" fmla="*/ 500185 h 836246"/>
              <a:gd name="connsiteX2" fmla="*/ 32859 w 947259"/>
              <a:gd name="connsiteY2" fmla="*/ 0 h 83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259" h="836246">
                <a:moveTo>
                  <a:pt x="947259" y="836246"/>
                </a:moveTo>
                <a:cubicBezTo>
                  <a:pt x="605336" y="737902"/>
                  <a:pt x="263413" y="639559"/>
                  <a:pt x="111013" y="500185"/>
                </a:cubicBezTo>
                <a:cubicBezTo>
                  <a:pt x="-41387" y="360811"/>
                  <a:pt x="-4264" y="180405"/>
                  <a:pt x="32859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30F4A-9230-48C4-AC50-6E648F033C12}"/>
              </a:ext>
            </a:extLst>
          </p:cNvPr>
          <p:cNvSpPr txBox="1"/>
          <p:nvPr/>
        </p:nvSpPr>
        <p:spPr>
          <a:xfrm>
            <a:off x="4286496" y="569168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D0587-12A6-4592-8BF1-C1BC070B17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54" y="2469662"/>
            <a:ext cx="544291" cy="5465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C44D3-B0D8-4B3E-83F5-66C4FF2E5556}"/>
              </a:ext>
            </a:extLst>
          </p:cNvPr>
          <p:cNvCxnSpPr/>
          <p:nvPr/>
        </p:nvCxnSpPr>
        <p:spPr>
          <a:xfrm>
            <a:off x="8761046" y="3596997"/>
            <a:ext cx="0" cy="1229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5A24C-D8A5-4097-BDCE-DEC9361E751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761046" y="4055873"/>
            <a:ext cx="42060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E3B1E7-AA6C-4F8F-869F-074C68ECF77C}"/>
              </a:ext>
            </a:extLst>
          </p:cNvPr>
          <p:cNvCxnSpPr>
            <a:cxnSpLocks/>
          </p:cNvCxnSpPr>
          <p:nvPr/>
        </p:nvCxnSpPr>
        <p:spPr>
          <a:xfrm>
            <a:off x="8766471" y="4814090"/>
            <a:ext cx="42060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8D35F3B-9C3A-4E7D-B674-9DCB7CE1A952}"/>
              </a:ext>
            </a:extLst>
          </p:cNvPr>
          <p:cNvSpPr/>
          <p:nvPr/>
        </p:nvSpPr>
        <p:spPr bwMode="auto">
          <a:xfrm>
            <a:off x="9181654" y="3705929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Certificate Authority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C4E82588-52B2-48F3-8ED4-60E1F930F00B}"/>
              </a:ext>
            </a:extLst>
          </p:cNvPr>
          <p:cNvSpPr/>
          <p:nvPr/>
        </p:nvSpPr>
        <p:spPr bwMode="auto">
          <a:xfrm>
            <a:off x="9181654" y="4464146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Domain Controller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D259A77-586B-422F-AEE9-841ADADACAB1}"/>
              </a:ext>
            </a:extLst>
          </p:cNvPr>
          <p:cNvSpPr/>
          <p:nvPr/>
        </p:nvSpPr>
        <p:spPr>
          <a:xfrm>
            <a:off x="6718041" y="4918778"/>
            <a:ext cx="2155371" cy="250381"/>
          </a:xfrm>
          <a:custGeom>
            <a:avLst/>
            <a:gdLst>
              <a:gd name="connsiteX0" fmla="*/ 0 w 2155371"/>
              <a:gd name="connsiteY0" fmla="*/ 250381 h 250381"/>
              <a:gd name="connsiteX1" fmla="*/ 1101012 w 2155371"/>
              <a:gd name="connsiteY1" fmla="*/ 17116 h 250381"/>
              <a:gd name="connsiteX2" fmla="*/ 2155371 w 2155371"/>
              <a:gd name="connsiteY2" fmla="*/ 35777 h 2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371" h="250381">
                <a:moveTo>
                  <a:pt x="0" y="250381"/>
                </a:moveTo>
                <a:cubicBezTo>
                  <a:pt x="370892" y="151632"/>
                  <a:pt x="741784" y="52883"/>
                  <a:pt x="1101012" y="17116"/>
                </a:cubicBezTo>
                <a:cubicBezTo>
                  <a:pt x="1460241" y="-18651"/>
                  <a:pt x="1807806" y="8563"/>
                  <a:pt x="2155371" y="3577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14298D-A63C-458E-976F-43DCCC63716C}"/>
              </a:ext>
            </a:extLst>
          </p:cNvPr>
          <p:cNvSpPr/>
          <p:nvPr/>
        </p:nvSpPr>
        <p:spPr>
          <a:xfrm>
            <a:off x="6652727" y="4301412"/>
            <a:ext cx="2286000" cy="737119"/>
          </a:xfrm>
          <a:custGeom>
            <a:avLst/>
            <a:gdLst>
              <a:gd name="connsiteX0" fmla="*/ 0 w 2286000"/>
              <a:gd name="connsiteY0" fmla="*/ 737119 h 737119"/>
              <a:gd name="connsiteX1" fmla="*/ 1278293 w 2286000"/>
              <a:gd name="connsiteY1" fmla="*/ 513184 h 737119"/>
              <a:gd name="connsiteX2" fmla="*/ 2286000 w 2286000"/>
              <a:gd name="connsiteY2" fmla="*/ 0 h 73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37119">
                <a:moveTo>
                  <a:pt x="0" y="737119"/>
                </a:moveTo>
                <a:cubicBezTo>
                  <a:pt x="448646" y="686578"/>
                  <a:pt x="897293" y="636037"/>
                  <a:pt x="1278293" y="513184"/>
                </a:cubicBezTo>
                <a:cubicBezTo>
                  <a:pt x="1659293" y="390331"/>
                  <a:pt x="1972646" y="195165"/>
                  <a:pt x="2286000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A14194-3C7A-486E-9A9D-310D094121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04" y="4358707"/>
            <a:ext cx="938874" cy="91603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FFBF36-2A31-44A2-A337-C4800922E93E}"/>
              </a:ext>
            </a:extLst>
          </p:cNvPr>
          <p:cNvSpPr txBox="1"/>
          <p:nvPr/>
        </p:nvSpPr>
        <p:spPr>
          <a:xfrm>
            <a:off x="7212218" y="5344918"/>
            <a:ext cx="111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MeshCentral Satellite</a:t>
            </a:r>
          </a:p>
        </p:txBody>
      </p:sp>
    </p:spTree>
    <p:extLst>
      <p:ext uri="{BB962C8B-B14F-4D97-AF65-F5344CB8AC3E}">
        <p14:creationId xmlns:p14="http://schemas.microsoft.com/office/powerpoint/2010/main" val="12391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73" y="726723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1E40B59B-4E07-4949-B4A8-A0ABFF2C819F}"/>
              </a:ext>
            </a:extLst>
          </p:cNvPr>
          <p:cNvSpPr/>
          <p:nvPr/>
        </p:nvSpPr>
        <p:spPr bwMode="auto">
          <a:xfrm>
            <a:off x="3394925" y="1861553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12" name="Picture 11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3804D02-1E85-4649-98CF-090D6F34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73" y="2339553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71F7F43E-0465-4EE2-BD78-5CBBCAE4DF29}"/>
              </a:ext>
            </a:extLst>
          </p:cNvPr>
          <p:cNvSpPr/>
          <p:nvPr/>
        </p:nvSpPr>
        <p:spPr bwMode="auto">
          <a:xfrm>
            <a:off x="3394925" y="3474383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15" name="Picture 14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4DC91E8-6D71-4DEA-8056-A76EC333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42" y="3952383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BE6D7943-CC00-4F72-8908-27B6E24809CF}"/>
              </a:ext>
            </a:extLst>
          </p:cNvPr>
          <p:cNvSpPr/>
          <p:nvPr/>
        </p:nvSpPr>
        <p:spPr bwMode="auto">
          <a:xfrm>
            <a:off x="3394894" y="5087213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97CC39-C956-4BB0-AC26-A674AFDEB3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5" y="2825787"/>
            <a:ext cx="1379415" cy="1379415"/>
          </a:xfrm>
          <a:prstGeom prst="rect">
            <a:avLst/>
          </a:prstGeom>
        </p:spPr>
      </p:pic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78419043-6082-45BF-8A79-649E0F82A58D}"/>
              </a:ext>
            </a:extLst>
          </p:cNvPr>
          <p:cNvSpPr/>
          <p:nvPr/>
        </p:nvSpPr>
        <p:spPr bwMode="auto">
          <a:xfrm>
            <a:off x="9142477" y="3456616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55C124E-509A-4ADF-93A7-2587A1C0C998}"/>
              </a:ext>
            </a:extLst>
          </p:cNvPr>
          <p:cNvSpPr/>
          <p:nvPr/>
        </p:nvSpPr>
        <p:spPr>
          <a:xfrm>
            <a:off x="7823434" y="3575729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C6FF5B6-0492-4753-B0F6-8E19AC1C465F}"/>
              </a:ext>
            </a:extLst>
          </p:cNvPr>
          <p:cNvSpPr/>
          <p:nvPr/>
        </p:nvSpPr>
        <p:spPr>
          <a:xfrm>
            <a:off x="4991541" y="3575727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DEAC0D8-B565-459B-82F7-792A68EDEFC8}"/>
              </a:ext>
            </a:extLst>
          </p:cNvPr>
          <p:cNvSpPr/>
          <p:nvPr/>
        </p:nvSpPr>
        <p:spPr>
          <a:xfrm rot="2798464">
            <a:off x="5037761" y="2557178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36782F4-22C1-45F5-91A9-A76434734F6C}"/>
              </a:ext>
            </a:extLst>
          </p:cNvPr>
          <p:cNvSpPr/>
          <p:nvPr/>
        </p:nvSpPr>
        <p:spPr>
          <a:xfrm rot="19110856">
            <a:off x="5053222" y="4633208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149363-4DF1-41B8-9A74-52438BA8E921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9615835" y="1940767"/>
            <a:ext cx="1" cy="15158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E915ED7-579B-4924-969B-87FF49199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8" y="636046"/>
            <a:ext cx="4460365" cy="1703507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9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150</cp:revision>
  <dcterms:created xsi:type="dcterms:W3CDTF">2018-07-25T01:48:02Z</dcterms:created>
  <dcterms:modified xsi:type="dcterms:W3CDTF">2022-06-30T20:00:26Z</dcterms:modified>
</cp:coreProperties>
</file>