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939" r:id="rId3"/>
    <p:sldId id="1091" r:id="rId4"/>
    <p:sldId id="287" r:id="rId5"/>
    <p:sldId id="1086" r:id="rId6"/>
    <p:sldId id="1088" r:id="rId7"/>
    <p:sldId id="1089" r:id="rId8"/>
    <p:sldId id="1090" r:id="rId9"/>
    <p:sldId id="93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B0FC-808B-444E-AEF2-57009AE4F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BA1AB-5081-4FBA-A6C1-EABD9AF9C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D4102-2452-42FF-86EC-6822E3A0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FAAF-6C10-4430-BB2E-9972674333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2E603-7480-4C02-ABAF-D20B6A89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9321D-3956-4DD7-8628-EFCDEE49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515-87C7-4164-9885-E6D5533C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9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6415-A8FD-4CF7-AD7D-1305FCBE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73FA9-B76C-41E1-BEF3-9426E2621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4E02D-6589-469B-B01B-2D8CB40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FAAF-6C10-4430-BB2E-9972674333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4FAD6-2449-465B-995B-DF81DDBF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D209-FA8C-431F-84B5-8C612111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515-87C7-4164-9885-E6D5533C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2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3B4B0-077E-4238-A1CF-878CF058B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3CC04-1787-46FA-9C61-9F8222A4B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9D8FD-B7B5-447E-99A7-46E39502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FAAF-6C10-4430-BB2E-9972674333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3440-B49C-4E58-ABFA-73BBF098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20BC5-D028-43AE-AE4A-3F25B6FD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515-87C7-4164-9885-E6D5533C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3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FA97-CACA-43FC-989A-BFD0AFD4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99E30-85CD-44E0-BD7E-F1378C0E0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BA17B-A57E-4227-A481-29D80EF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FAAF-6C10-4430-BB2E-9972674333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C5E62-E47D-45C0-8304-D6C5327F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86CF-1FBE-49BD-A36D-FEF3DEE7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515-87C7-4164-9885-E6D5533C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5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2F51-20FE-49F4-8C7E-99645470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4A3E2-F051-474C-B42A-0C59FBE88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BD40C-3B56-4DE0-B418-9D7549FA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FAAF-6C10-4430-BB2E-9972674333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24E09-29FF-4ABA-A506-CE614BA3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EEF41-0DFB-42C2-9F2F-D9C5EB49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515-87C7-4164-9885-E6D5533C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1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3CF7-47C4-4CBB-8658-D038CE59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C059-7FD1-4F79-B92B-4D56D0C7A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E8454-C8BF-42C9-8AD4-963157B88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8C601-71F7-42EC-BA0C-5ACEB98B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FAAF-6C10-4430-BB2E-9972674333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06A9B-50FC-4DCA-84D1-C3331183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678BC-5DB4-4FEF-8832-85132593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515-87C7-4164-9885-E6D5533C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8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DBB1-AFC7-4D3E-8254-7AC99085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96C6B-C754-402E-B833-C48518004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76C13-4BFF-4155-9A78-9FA427884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2AD7E-4678-4786-9C22-DC35C1498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08AAB-5036-4E78-96C0-6A110E8B0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10E69-2C45-442D-A490-7A81001A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FAAF-6C10-4430-BB2E-9972674333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6D896-E5B7-4C91-AD96-63CCBC8C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1974AB-8CD7-4424-B3F7-308CB23D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515-87C7-4164-9885-E6D5533C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A4AE-5BD2-4633-ACC6-F9B3C550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D4187-1450-4A0C-9BED-4DF54391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FAAF-6C10-4430-BB2E-9972674333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61968-0EAF-4317-88A3-04B0D8BD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89458-1395-4282-8681-2AB6C3A6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515-87C7-4164-9885-E6D5533C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5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64A36-63F5-4B6A-9BCD-D74B4550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FAAF-6C10-4430-BB2E-9972674333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7046F-AC54-4789-9E4A-FC8BE957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EF512-5663-4460-B8FF-22A0F11A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515-87C7-4164-9885-E6D5533C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C253-CA1A-4562-8359-4B0891CE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00610-41E7-48D6-A3D5-B2900692C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9AD0F-3EAD-4035-A81F-18812D0D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C8CDB-5108-4533-93B6-22F48377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FAAF-6C10-4430-BB2E-9972674333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3A8BD-0989-4F2B-A8A1-4784B73F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8A9A8-32B5-4E90-BC6E-7F16C703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515-87C7-4164-9885-E6D5533C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9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D55C-7D8C-4EED-8365-95D4B0E6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E3F01E-D07E-4A27-8E81-B1356544B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EEB4C-9ECD-41DC-BBD7-749F9A3C8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DADBD-1619-48C9-AB73-EA76EB10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FAAF-6C10-4430-BB2E-9972674333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4F687-6F4C-4B0A-9C68-AE5AAD29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AD017-6A12-421F-9EAB-9EE5D85C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1515-87C7-4164-9885-E6D5533C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9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BBBEC-CB6C-40C3-93E9-9B64DD77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8C0D0-CCFB-42FB-95D1-476C25A2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64568-8AAF-47A1-BABB-6BDD1B8DE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EFAAF-6C10-4430-BB2E-9972674333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CA5B7-E1CB-45F8-AEEF-240A0E5ED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4653E-D2F3-4D5B-B399-59BA15097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B1515-87C7-4164-9885-E6D5533C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3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7932594">
            <a:off x="7302811" y="3156283"/>
            <a:ext cx="733766" cy="787211"/>
            <a:chOff x="4311941" y="268447"/>
            <a:chExt cx="663016" cy="746621"/>
          </a:xfrm>
        </p:grpSpPr>
        <p:grpSp>
          <p:nvGrpSpPr>
            <p:cNvPr id="3" name="Group 2"/>
            <p:cNvGrpSpPr/>
            <p:nvPr/>
          </p:nvGrpSpPr>
          <p:grpSpPr>
            <a:xfrm>
              <a:off x="4387442" y="359743"/>
              <a:ext cx="564382" cy="564382"/>
              <a:chOff x="4387442" y="359743"/>
              <a:chExt cx="564382" cy="564382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513943" y="486229"/>
                <a:ext cx="312057" cy="312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455724" y="428670"/>
                <a:ext cx="427173" cy="42717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387442" y="359743"/>
                <a:ext cx="564382" cy="56438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4311941" y="268447"/>
              <a:ext cx="352338" cy="746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622619" y="640415"/>
              <a:ext cx="352338" cy="374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18834986">
            <a:off x="7346424" y="4287539"/>
            <a:ext cx="663016" cy="746621"/>
            <a:chOff x="4311941" y="268447"/>
            <a:chExt cx="663016" cy="746621"/>
          </a:xfrm>
        </p:grpSpPr>
        <p:grpSp>
          <p:nvGrpSpPr>
            <p:cNvPr id="11" name="Group 10"/>
            <p:cNvGrpSpPr/>
            <p:nvPr/>
          </p:nvGrpSpPr>
          <p:grpSpPr>
            <a:xfrm>
              <a:off x="4387442" y="359743"/>
              <a:ext cx="564382" cy="564382"/>
              <a:chOff x="4387442" y="359743"/>
              <a:chExt cx="564382" cy="56438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513943" y="486229"/>
                <a:ext cx="312057" cy="312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455724" y="428670"/>
                <a:ext cx="427173" cy="42717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387442" y="359743"/>
                <a:ext cx="564382" cy="56438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4311941" y="268447"/>
              <a:ext cx="352338" cy="746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2619" y="640415"/>
              <a:ext cx="352338" cy="374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8" descr="serverclou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973" y="1969289"/>
            <a:ext cx="1902426" cy="204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Group 36"/>
          <p:cNvGrpSpPr>
            <a:grpSpLocks/>
          </p:cNvGrpSpPr>
          <p:nvPr/>
        </p:nvGrpSpPr>
        <p:grpSpPr bwMode="auto">
          <a:xfrm>
            <a:off x="7251213" y="4711352"/>
            <a:ext cx="909620" cy="538873"/>
            <a:chOff x="1678990" y="3685591"/>
            <a:chExt cx="1573212" cy="933105"/>
          </a:xfrm>
        </p:grpSpPr>
        <p:pic>
          <p:nvPicPr>
            <p:cNvPr id="19" name="Picture 51" descr="Shadow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990" y="4206076"/>
              <a:ext cx="1573212" cy="41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3" descr="servers desktop desk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073" y="3685591"/>
              <a:ext cx="777875" cy="7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253021" y="4619801"/>
            <a:ext cx="846392" cy="603538"/>
            <a:chOff x="3263153" y="4283610"/>
            <a:chExt cx="1930400" cy="1382084"/>
          </a:xfrm>
        </p:grpSpPr>
        <p:pic>
          <p:nvPicPr>
            <p:cNvPr id="22" name="Picture 51" descr="Shadow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153" y="5157853"/>
              <a:ext cx="1930400" cy="507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48" descr="Laptop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870" y="4283610"/>
              <a:ext cx="1081726" cy="990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6325645" y="4570423"/>
            <a:ext cx="909620" cy="540311"/>
            <a:chOff x="7090759" y="4497805"/>
            <a:chExt cx="909620" cy="540311"/>
          </a:xfrm>
        </p:grpSpPr>
        <p:grpSp>
          <p:nvGrpSpPr>
            <p:cNvPr id="25" name="Group 39"/>
            <p:cNvGrpSpPr>
              <a:grpSpLocks/>
            </p:cNvGrpSpPr>
            <p:nvPr/>
          </p:nvGrpSpPr>
          <p:grpSpPr bwMode="auto">
            <a:xfrm>
              <a:off x="7090759" y="4497805"/>
              <a:ext cx="909620" cy="540311"/>
              <a:chOff x="1678990" y="3685591"/>
              <a:chExt cx="1573212" cy="933105"/>
            </a:xfrm>
          </p:grpSpPr>
          <p:pic>
            <p:nvPicPr>
              <p:cNvPr id="27" name="Picture 51" descr="Shadow.png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8990" y="4206076"/>
                <a:ext cx="1573212" cy="4126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3" descr="servers desktop desk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8073" y="3685591"/>
                <a:ext cx="777875" cy="777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1487" y="4660027"/>
              <a:ext cx="228600" cy="304801"/>
            </a:xfrm>
            <a:prstGeom prst="rect">
              <a:avLst/>
            </a:prstGeom>
            <a:effectLst>
              <a:outerShdw blurRad="152400" dist="38100" dir="5400000" sx="109000" sy="109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9" name="Group 36"/>
          <p:cNvGrpSpPr>
            <a:grpSpLocks/>
          </p:cNvGrpSpPr>
          <p:nvPr/>
        </p:nvGrpSpPr>
        <p:grpSpPr bwMode="auto">
          <a:xfrm>
            <a:off x="4093311" y="4768009"/>
            <a:ext cx="909620" cy="538873"/>
            <a:chOff x="1678990" y="3685591"/>
            <a:chExt cx="1573212" cy="933105"/>
          </a:xfrm>
        </p:grpSpPr>
        <p:pic>
          <p:nvPicPr>
            <p:cNvPr id="30" name="Picture 51" descr="Shadow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990" y="4206076"/>
              <a:ext cx="1573212" cy="41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3" descr="servers desktop desk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073" y="3685591"/>
              <a:ext cx="777875" cy="7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5096217" y="4667651"/>
            <a:ext cx="846392" cy="603538"/>
            <a:chOff x="3263153" y="4283610"/>
            <a:chExt cx="1930400" cy="1382084"/>
          </a:xfrm>
        </p:grpSpPr>
        <p:pic>
          <p:nvPicPr>
            <p:cNvPr id="33" name="Picture 51" descr="Shadow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153" y="5157853"/>
              <a:ext cx="1930400" cy="507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48" descr="Laptop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870" y="4283610"/>
              <a:ext cx="1081726" cy="990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3168841" y="4618273"/>
            <a:ext cx="909620" cy="540311"/>
            <a:chOff x="7090759" y="4497805"/>
            <a:chExt cx="909620" cy="540311"/>
          </a:xfrm>
        </p:grpSpPr>
        <p:grpSp>
          <p:nvGrpSpPr>
            <p:cNvPr id="36" name="Group 39"/>
            <p:cNvGrpSpPr>
              <a:grpSpLocks/>
            </p:cNvGrpSpPr>
            <p:nvPr/>
          </p:nvGrpSpPr>
          <p:grpSpPr bwMode="auto">
            <a:xfrm>
              <a:off x="7090759" y="4497805"/>
              <a:ext cx="909620" cy="540311"/>
              <a:chOff x="1678990" y="3685591"/>
              <a:chExt cx="1573212" cy="933105"/>
            </a:xfrm>
          </p:grpSpPr>
          <p:pic>
            <p:nvPicPr>
              <p:cNvPr id="38" name="Picture 51" descr="Shadow.png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8990" y="4206076"/>
                <a:ext cx="1573212" cy="4126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" name="Picture 3" descr="servers desktop desk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8073" y="3685591"/>
                <a:ext cx="777875" cy="777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1487" y="4660027"/>
              <a:ext cx="228600" cy="304801"/>
            </a:xfrm>
            <a:prstGeom prst="rect">
              <a:avLst/>
            </a:prstGeom>
            <a:effectLst>
              <a:outerShdw blurRad="152400" dist="38100" dir="5400000" sx="109000" sy="109000" algn="t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40" name="Straight Arrow Connector 39"/>
          <p:cNvCxnSpPr/>
          <p:nvPr/>
        </p:nvCxnSpPr>
        <p:spPr bwMode="auto">
          <a:xfrm flipV="1">
            <a:off x="3805522" y="3560115"/>
            <a:ext cx="327007" cy="89729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H="1" flipV="1">
            <a:off x="4544109" y="3633501"/>
            <a:ext cx="8572" cy="1008589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flipH="1" flipV="1">
            <a:off x="4940893" y="3560115"/>
            <a:ext cx="330991" cy="101030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3505151" y="1562806"/>
            <a:ext cx="2164374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WAN Mode</a:t>
            </a:r>
            <a:br>
              <a:rPr lang="en-US" dirty="0"/>
            </a:br>
            <a:r>
              <a:rPr lang="en-US" sz="1050" dirty="0"/>
              <a:t>Server must have a fixed DNS name.</a:t>
            </a:r>
          </a:p>
          <a:p>
            <a:pPr algn="ctr"/>
            <a:r>
              <a:rPr lang="en-US" sz="1050" dirty="0"/>
              <a:t>Perfect for Internet deployments.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 flipH="1">
            <a:off x="6906209" y="3596709"/>
            <a:ext cx="429125" cy="87695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6813074" y="1562805"/>
            <a:ext cx="1665841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LAN Mode</a:t>
            </a:r>
            <a:br>
              <a:rPr lang="en-US" dirty="0"/>
            </a:br>
            <a:r>
              <a:rPr lang="en-US" sz="1050" dirty="0"/>
              <a:t>No fixed server IP or name.</a:t>
            </a:r>
          </a:p>
          <a:p>
            <a:pPr algn="ctr"/>
            <a:r>
              <a:rPr lang="en-US" sz="1050" dirty="0"/>
              <a:t>Perfect for local networks.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 flipV="1">
            <a:off x="7974767" y="3596709"/>
            <a:ext cx="395479" cy="86610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pic>
        <p:nvPicPr>
          <p:cNvPr id="52" name="Picture 8" descr="servercloud.png">
            <a:extLst>
              <a:ext uri="{FF2B5EF4-FFF2-40B4-BE49-F238E27FC236}">
                <a16:creationId xmlns:a16="http://schemas.microsoft.com/office/drawing/2014/main" id="{AA10FAA0-6C51-4411-8882-427233CC33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1303" y="1937541"/>
            <a:ext cx="1902426" cy="204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7B29DE2-2336-441C-B51C-414EFA968FF7}"/>
              </a:ext>
            </a:extLst>
          </p:cNvPr>
          <p:cNvSpPr txBox="1"/>
          <p:nvPr/>
        </p:nvSpPr>
        <p:spPr>
          <a:xfrm>
            <a:off x="5237162" y="2496378"/>
            <a:ext cx="1627369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Hybrid Mode</a:t>
            </a:r>
            <a:br>
              <a:rPr lang="en-US" dirty="0"/>
            </a:br>
            <a:r>
              <a:rPr lang="en-US" sz="1050" dirty="0"/>
              <a:t>Both LAN and WAN mode.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5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767A1F6A-5555-4664-9B1F-C6CA8EB33D4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8738" y="601743"/>
            <a:ext cx="1735122" cy="186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8774D2-01B5-4E9A-A5DC-A186FF8DAD52}"/>
              </a:ext>
            </a:extLst>
          </p:cNvPr>
          <p:cNvSpPr txBox="1"/>
          <p:nvPr/>
        </p:nvSpPr>
        <p:spPr>
          <a:xfrm>
            <a:off x="5564293" y="450751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MeshCentral</a:t>
            </a:r>
          </a:p>
        </p:txBody>
      </p:sp>
      <p:pic>
        <p:nvPicPr>
          <p:cNvPr id="4" name="Picture 3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802C8B79-7C22-4409-ADCA-7244D9F27E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193" y="767426"/>
            <a:ext cx="1005760" cy="1005760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E9BF06A-3CAF-457C-A3A6-03785827FE42}"/>
              </a:ext>
            </a:extLst>
          </p:cNvPr>
          <p:cNvSpPr/>
          <p:nvPr/>
        </p:nvSpPr>
        <p:spPr bwMode="auto">
          <a:xfrm>
            <a:off x="8182216" y="1521746"/>
            <a:ext cx="1092465" cy="470342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MeshAgent</a:t>
            </a:r>
          </a:p>
        </p:txBody>
      </p:sp>
      <p:pic>
        <p:nvPicPr>
          <p:cNvPr id="11" name="Picture 10" descr="servercloud.png">
            <a:extLst>
              <a:ext uri="{FF2B5EF4-FFF2-40B4-BE49-F238E27FC236}">
                <a16:creationId xmlns:a16="http://schemas.microsoft.com/office/drawing/2014/main" id="{73D30BA1-C86C-4F0C-8C91-5738421F483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8738" y="2616212"/>
            <a:ext cx="1735122" cy="186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52C9FC-278D-45D0-80F4-9F99CDB2A814}"/>
              </a:ext>
            </a:extLst>
          </p:cNvPr>
          <p:cNvSpPr txBox="1"/>
          <p:nvPr/>
        </p:nvSpPr>
        <p:spPr>
          <a:xfrm>
            <a:off x="5564293" y="2465220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MeshCentral</a:t>
            </a:r>
          </a:p>
        </p:txBody>
      </p:sp>
      <p:pic>
        <p:nvPicPr>
          <p:cNvPr id="13" name="Picture 12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460C44C8-3EBB-4E31-A246-48BF64AAB7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193" y="2781895"/>
            <a:ext cx="1005760" cy="1005760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40BB209C-E3B2-4E55-8B26-AD712FFAC12F}"/>
              </a:ext>
            </a:extLst>
          </p:cNvPr>
          <p:cNvSpPr/>
          <p:nvPr/>
        </p:nvSpPr>
        <p:spPr bwMode="auto">
          <a:xfrm>
            <a:off x="8182216" y="3536215"/>
            <a:ext cx="1092465" cy="470342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Intel® AMT</a:t>
            </a: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81DA4139-0E09-44FE-BB44-730B24A8EC4C}"/>
              </a:ext>
            </a:extLst>
          </p:cNvPr>
          <p:cNvSpPr/>
          <p:nvPr/>
        </p:nvSpPr>
        <p:spPr bwMode="auto">
          <a:xfrm>
            <a:off x="8763819" y="1908781"/>
            <a:ext cx="795498" cy="20210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Intel® AMT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A02E28E-EEF2-4499-B1A9-271FCBE9B0A8}"/>
              </a:ext>
            </a:extLst>
          </p:cNvPr>
          <p:cNvSpPr/>
          <p:nvPr/>
        </p:nvSpPr>
        <p:spPr>
          <a:xfrm>
            <a:off x="6968028" y="1513163"/>
            <a:ext cx="1025495" cy="226351"/>
          </a:xfrm>
          <a:custGeom>
            <a:avLst/>
            <a:gdLst>
              <a:gd name="connsiteX0" fmla="*/ 1025495 w 1025495"/>
              <a:gd name="connsiteY0" fmla="*/ 226351 h 226351"/>
              <a:gd name="connsiteX1" fmla="*/ 495656 w 1025495"/>
              <a:gd name="connsiteY1" fmla="*/ 29798 h 226351"/>
              <a:gd name="connsiteX2" fmla="*/ 0 w 1025495"/>
              <a:gd name="connsiteY2" fmla="*/ 4160 h 22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5495" h="226351">
                <a:moveTo>
                  <a:pt x="1025495" y="226351"/>
                </a:moveTo>
                <a:cubicBezTo>
                  <a:pt x="846033" y="146590"/>
                  <a:pt x="666572" y="66830"/>
                  <a:pt x="495656" y="29798"/>
                </a:cubicBezTo>
                <a:cubicBezTo>
                  <a:pt x="324740" y="-7234"/>
                  <a:pt x="162370" y="-1537"/>
                  <a:pt x="0" y="4160"/>
                </a:cubicBezTo>
              </a:path>
            </a:pathLst>
          </a:custGeom>
          <a:noFill/>
          <a:ln w="41275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1D1EEC-ADF2-4BE4-B763-32C3EF2280DF}"/>
              </a:ext>
            </a:extLst>
          </p:cNvPr>
          <p:cNvSpPr/>
          <p:nvPr/>
        </p:nvSpPr>
        <p:spPr>
          <a:xfrm>
            <a:off x="7014027" y="3513093"/>
            <a:ext cx="1025495" cy="226351"/>
          </a:xfrm>
          <a:custGeom>
            <a:avLst/>
            <a:gdLst>
              <a:gd name="connsiteX0" fmla="*/ 1025495 w 1025495"/>
              <a:gd name="connsiteY0" fmla="*/ 226351 h 226351"/>
              <a:gd name="connsiteX1" fmla="*/ 495656 w 1025495"/>
              <a:gd name="connsiteY1" fmla="*/ 29798 h 226351"/>
              <a:gd name="connsiteX2" fmla="*/ 0 w 1025495"/>
              <a:gd name="connsiteY2" fmla="*/ 4160 h 22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5495" h="226351">
                <a:moveTo>
                  <a:pt x="1025495" y="226351"/>
                </a:moveTo>
                <a:cubicBezTo>
                  <a:pt x="846033" y="146590"/>
                  <a:pt x="666572" y="66830"/>
                  <a:pt x="495656" y="29798"/>
                </a:cubicBezTo>
                <a:cubicBezTo>
                  <a:pt x="324740" y="-7234"/>
                  <a:pt x="162370" y="-1537"/>
                  <a:pt x="0" y="4160"/>
                </a:cubicBezTo>
              </a:path>
            </a:pathLst>
          </a:custGeom>
          <a:noFill/>
          <a:ln w="41275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servercloud.png">
            <a:extLst>
              <a:ext uri="{FF2B5EF4-FFF2-40B4-BE49-F238E27FC236}">
                <a16:creationId xmlns:a16="http://schemas.microsoft.com/office/drawing/2014/main" id="{BAF0CDB9-B45F-4BF7-ACCA-BFC61276077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8738" y="4633471"/>
            <a:ext cx="1735122" cy="186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19EBEF-256E-4BEA-B368-5961740A98CC}"/>
              </a:ext>
            </a:extLst>
          </p:cNvPr>
          <p:cNvSpPr txBox="1"/>
          <p:nvPr/>
        </p:nvSpPr>
        <p:spPr>
          <a:xfrm>
            <a:off x="5564293" y="4482479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MeshCentral</a:t>
            </a:r>
          </a:p>
        </p:txBody>
      </p:sp>
      <p:pic>
        <p:nvPicPr>
          <p:cNvPr id="21" name="Picture 20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94044573-D2DE-4869-9C81-FE2DF6FCAE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193" y="4799154"/>
            <a:ext cx="1005760" cy="1005760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A87ACFE0-B926-4EE3-A304-E7B4651EFEB4}"/>
              </a:ext>
            </a:extLst>
          </p:cNvPr>
          <p:cNvSpPr/>
          <p:nvPr/>
        </p:nvSpPr>
        <p:spPr bwMode="auto">
          <a:xfrm>
            <a:off x="8182216" y="5553474"/>
            <a:ext cx="1092465" cy="470342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Applications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1BAFF02-3BB2-4BB9-8515-A0D69FBE0FD6}"/>
              </a:ext>
            </a:extLst>
          </p:cNvPr>
          <p:cNvSpPr/>
          <p:nvPr/>
        </p:nvSpPr>
        <p:spPr>
          <a:xfrm>
            <a:off x="7014027" y="5530352"/>
            <a:ext cx="1025495" cy="226351"/>
          </a:xfrm>
          <a:custGeom>
            <a:avLst/>
            <a:gdLst>
              <a:gd name="connsiteX0" fmla="*/ 1025495 w 1025495"/>
              <a:gd name="connsiteY0" fmla="*/ 226351 h 226351"/>
              <a:gd name="connsiteX1" fmla="*/ 495656 w 1025495"/>
              <a:gd name="connsiteY1" fmla="*/ 29798 h 226351"/>
              <a:gd name="connsiteX2" fmla="*/ 0 w 1025495"/>
              <a:gd name="connsiteY2" fmla="*/ 4160 h 22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5495" h="226351">
                <a:moveTo>
                  <a:pt x="1025495" y="226351"/>
                </a:moveTo>
                <a:cubicBezTo>
                  <a:pt x="846033" y="146590"/>
                  <a:pt x="666572" y="66830"/>
                  <a:pt x="495656" y="29798"/>
                </a:cubicBezTo>
                <a:cubicBezTo>
                  <a:pt x="324740" y="-7234"/>
                  <a:pt x="162370" y="-1537"/>
                  <a:pt x="0" y="4160"/>
                </a:cubicBezTo>
              </a:path>
            </a:pathLst>
          </a:custGeom>
          <a:noFill/>
          <a:ln w="41275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7D23D5-D565-4084-A3A1-08D571BCAB08}"/>
              </a:ext>
            </a:extLst>
          </p:cNvPr>
          <p:cNvSpPr txBox="1"/>
          <p:nvPr/>
        </p:nvSpPr>
        <p:spPr>
          <a:xfrm>
            <a:off x="2432703" y="1085640"/>
            <a:ext cx="2057679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 Device Group</a:t>
            </a:r>
          </a:p>
          <a:p>
            <a:pPr algn="ctr"/>
            <a:r>
              <a:rPr lang="en-US" sz="1050" dirty="0"/>
              <a:t>LAN, WAN, Hybrid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D2B2B0-5A58-4F67-91E0-E925E80D0004}"/>
              </a:ext>
            </a:extLst>
          </p:cNvPr>
          <p:cNvSpPr txBox="1"/>
          <p:nvPr/>
        </p:nvSpPr>
        <p:spPr>
          <a:xfrm>
            <a:off x="2192545" y="3178618"/>
            <a:ext cx="2538002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Intel® AMT Device Group</a:t>
            </a:r>
          </a:p>
          <a:p>
            <a:pPr algn="ctr"/>
            <a:r>
              <a:rPr lang="en-US" sz="1050" dirty="0"/>
              <a:t>LAN, WAN , Hybrid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4DA954-24C4-4673-955E-7DFD4F0F6CE1}"/>
              </a:ext>
            </a:extLst>
          </p:cNvPr>
          <p:cNvSpPr txBox="1"/>
          <p:nvPr/>
        </p:nvSpPr>
        <p:spPr>
          <a:xfrm>
            <a:off x="2455766" y="5271596"/>
            <a:ext cx="1984454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 Device Group</a:t>
            </a:r>
          </a:p>
          <a:p>
            <a:pPr algn="ctr"/>
            <a:r>
              <a:rPr lang="en-US" sz="1050" dirty="0"/>
              <a:t>LAN , Hybrid</a:t>
            </a:r>
          </a:p>
        </p:txBody>
      </p:sp>
    </p:spTree>
    <p:extLst>
      <p:ext uri="{BB962C8B-B14F-4D97-AF65-F5344CB8AC3E}">
        <p14:creationId xmlns:p14="http://schemas.microsoft.com/office/powerpoint/2010/main" val="94312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767A1F6A-5555-4664-9B1F-C6CA8EB33D4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8738" y="601743"/>
            <a:ext cx="1735122" cy="186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8774D2-01B5-4E9A-A5DC-A186FF8DAD52}"/>
              </a:ext>
            </a:extLst>
          </p:cNvPr>
          <p:cNvSpPr txBox="1"/>
          <p:nvPr/>
        </p:nvSpPr>
        <p:spPr>
          <a:xfrm>
            <a:off x="5564293" y="450751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MeshCentral</a:t>
            </a:r>
          </a:p>
        </p:txBody>
      </p:sp>
      <p:pic>
        <p:nvPicPr>
          <p:cNvPr id="4" name="Picture 3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802C8B79-7C22-4409-ADCA-7244D9F27E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193" y="767426"/>
            <a:ext cx="1005760" cy="1005760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E9BF06A-3CAF-457C-A3A6-03785827FE42}"/>
              </a:ext>
            </a:extLst>
          </p:cNvPr>
          <p:cNvSpPr/>
          <p:nvPr/>
        </p:nvSpPr>
        <p:spPr bwMode="auto">
          <a:xfrm>
            <a:off x="8182216" y="1521746"/>
            <a:ext cx="1092465" cy="470342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MeshAgent</a:t>
            </a:r>
          </a:p>
        </p:txBody>
      </p:sp>
      <p:pic>
        <p:nvPicPr>
          <p:cNvPr id="11" name="Picture 10" descr="servercloud.png">
            <a:extLst>
              <a:ext uri="{FF2B5EF4-FFF2-40B4-BE49-F238E27FC236}">
                <a16:creationId xmlns:a16="http://schemas.microsoft.com/office/drawing/2014/main" id="{73D30BA1-C86C-4F0C-8C91-5738421F483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8738" y="2616212"/>
            <a:ext cx="1735122" cy="186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52C9FC-278D-45D0-80F4-9F99CDB2A814}"/>
              </a:ext>
            </a:extLst>
          </p:cNvPr>
          <p:cNvSpPr txBox="1"/>
          <p:nvPr/>
        </p:nvSpPr>
        <p:spPr>
          <a:xfrm>
            <a:off x="5564293" y="2465220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MeshCentral</a:t>
            </a:r>
          </a:p>
        </p:txBody>
      </p:sp>
      <p:pic>
        <p:nvPicPr>
          <p:cNvPr id="13" name="Picture 12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460C44C8-3EBB-4E31-A246-48BF64AAB7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193" y="2781895"/>
            <a:ext cx="1005760" cy="1005760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40BB209C-E3B2-4E55-8B26-AD712FFAC12F}"/>
              </a:ext>
            </a:extLst>
          </p:cNvPr>
          <p:cNvSpPr/>
          <p:nvPr/>
        </p:nvSpPr>
        <p:spPr bwMode="auto">
          <a:xfrm>
            <a:off x="8182216" y="3536215"/>
            <a:ext cx="1092465" cy="470342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Intel® AMT</a:t>
            </a: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81DA4139-0E09-44FE-BB44-730B24A8EC4C}"/>
              </a:ext>
            </a:extLst>
          </p:cNvPr>
          <p:cNvSpPr/>
          <p:nvPr/>
        </p:nvSpPr>
        <p:spPr bwMode="auto">
          <a:xfrm>
            <a:off x="8763819" y="1908781"/>
            <a:ext cx="795498" cy="20210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Intel® AMT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A02E28E-EEF2-4499-B1A9-271FCBE9B0A8}"/>
              </a:ext>
            </a:extLst>
          </p:cNvPr>
          <p:cNvSpPr/>
          <p:nvPr/>
        </p:nvSpPr>
        <p:spPr>
          <a:xfrm>
            <a:off x="6968028" y="1513163"/>
            <a:ext cx="1025495" cy="226351"/>
          </a:xfrm>
          <a:custGeom>
            <a:avLst/>
            <a:gdLst>
              <a:gd name="connsiteX0" fmla="*/ 1025495 w 1025495"/>
              <a:gd name="connsiteY0" fmla="*/ 226351 h 226351"/>
              <a:gd name="connsiteX1" fmla="*/ 495656 w 1025495"/>
              <a:gd name="connsiteY1" fmla="*/ 29798 h 226351"/>
              <a:gd name="connsiteX2" fmla="*/ 0 w 1025495"/>
              <a:gd name="connsiteY2" fmla="*/ 4160 h 22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5495" h="226351">
                <a:moveTo>
                  <a:pt x="1025495" y="226351"/>
                </a:moveTo>
                <a:cubicBezTo>
                  <a:pt x="846033" y="146590"/>
                  <a:pt x="666572" y="66830"/>
                  <a:pt x="495656" y="29798"/>
                </a:cubicBezTo>
                <a:cubicBezTo>
                  <a:pt x="324740" y="-7234"/>
                  <a:pt x="162370" y="-1537"/>
                  <a:pt x="0" y="4160"/>
                </a:cubicBezTo>
              </a:path>
            </a:pathLst>
          </a:custGeom>
          <a:noFill/>
          <a:ln w="41275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1D1EEC-ADF2-4BE4-B763-32C3EF2280DF}"/>
              </a:ext>
            </a:extLst>
          </p:cNvPr>
          <p:cNvSpPr/>
          <p:nvPr/>
        </p:nvSpPr>
        <p:spPr>
          <a:xfrm>
            <a:off x="7014027" y="3513093"/>
            <a:ext cx="1025495" cy="226351"/>
          </a:xfrm>
          <a:custGeom>
            <a:avLst/>
            <a:gdLst>
              <a:gd name="connsiteX0" fmla="*/ 1025495 w 1025495"/>
              <a:gd name="connsiteY0" fmla="*/ 226351 h 226351"/>
              <a:gd name="connsiteX1" fmla="*/ 495656 w 1025495"/>
              <a:gd name="connsiteY1" fmla="*/ 29798 h 226351"/>
              <a:gd name="connsiteX2" fmla="*/ 0 w 1025495"/>
              <a:gd name="connsiteY2" fmla="*/ 4160 h 22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5495" h="226351">
                <a:moveTo>
                  <a:pt x="1025495" y="226351"/>
                </a:moveTo>
                <a:cubicBezTo>
                  <a:pt x="846033" y="146590"/>
                  <a:pt x="666572" y="66830"/>
                  <a:pt x="495656" y="29798"/>
                </a:cubicBezTo>
                <a:cubicBezTo>
                  <a:pt x="324740" y="-7234"/>
                  <a:pt x="162370" y="-1537"/>
                  <a:pt x="0" y="4160"/>
                </a:cubicBezTo>
              </a:path>
            </a:pathLst>
          </a:custGeom>
          <a:noFill/>
          <a:ln w="41275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servercloud.png">
            <a:extLst>
              <a:ext uri="{FF2B5EF4-FFF2-40B4-BE49-F238E27FC236}">
                <a16:creationId xmlns:a16="http://schemas.microsoft.com/office/drawing/2014/main" id="{BAF0CDB9-B45F-4BF7-ACCA-BFC61276077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8738" y="4633471"/>
            <a:ext cx="1735122" cy="186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19EBEF-256E-4BEA-B368-5961740A98CC}"/>
              </a:ext>
            </a:extLst>
          </p:cNvPr>
          <p:cNvSpPr txBox="1"/>
          <p:nvPr/>
        </p:nvSpPr>
        <p:spPr>
          <a:xfrm>
            <a:off x="5564293" y="4482479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MeshCentral</a:t>
            </a:r>
          </a:p>
        </p:txBody>
      </p:sp>
      <p:pic>
        <p:nvPicPr>
          <p:cNvPr id="21" name="Picture 20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94044573-D2DE-4869-9C81-FE2DF6FCAE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193" y="4799154"/>
            <a:ext cx="1005760" cy="1005760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A87ACFE0-B926-4EE3-A304-E7B4651EFEB4}"/>
              </a:ext>
            </a:extLst>
          </p:cNvPr>
          <p:cNvSpPr/>
          <p:nvPr/>
        </p:nvSpPr>
        <p:spPr bwMode="auto">
          <a:xfrm>
            <a:off x="8182216" y="5553474"/>
            <a:ext cx="1092465" cy="470342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Applications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1BAFF02-3BB2-4BB9-8515-A0D69FBE0FD6}"/>
              </a:ext>
            </a:extLst>
          </p:cNvPr>
          <p:cNvSpPr/>
          <p:nvPr/>
        </p:nvSpPr>
        <p:spPr>
          <a:xfrm>
            <a:off x="7014027" y="5530352"/>
            <a:ext cx="1025495" cy="226351"/>
          </a:xfrm>
          <a:custGeom>
            <a:avLst/>
            <a:gdLst>
              <a:gd name="connsiteX0" fmla="*/ 1025495 w 1025495"/>
              <a:gd name="connsiteY0" fmla="*/ 226351 h 226351"/>
              <a:gd name="connsiteX1" fmla="*/ 495656 w 1025495"/>
              <a:gd name="connsiteY1" fmla="*/ 29798 h 226351"/>
              <a:gd name="connsiteX2" fmla="*/ 0 w 1025495"/>
              <a:gd name="connsiteY2" fmla="*/ 4160 h 22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5495" h="226351">
                <a:moveTo>
                  <a:pt x="1025495" y="226351"/>
                </a:moveTo>
                <a:cubicBezTo>
                  <a:pt x="846033" y="146590"/>
                  <a:pt x="666572" y="66830"/>
                  <a:pt x="495656" y="29798"/>
                </a:cubicBezTo>
                <a:cubicBezTo>
                  <a:pt x="324740" y="-7234"/>
                  <a:pt x="162370" y="-1537"/>
                  <a:pt x="0" y="4160"/>
                </a:cubicBezTo>
              </a:path>
            </a:pathLst>
          </a:custGeom>
          <a:noFill/>
          <a:ln w="41275"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7D23D5-D565-4084-A3A1-08D571BCAB08}"/>
              </a:ext>
            </a:extLst>
          </p:cNvPr>
          <p:cNvSpPr txBox="1"/>
          <p:nvPr/>
        </p:nvSpPr>
        <p:spPr>
          <a:xfrm>
            <a:off x="2432703" y="1085640"/>
            <a:ext cx="2057679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 Device Group</a:t>
            </a:r>
          </a:p>
          <a:p>
            <a:pPr algn="ctr"/>
            <a:r>
              <a:rPr lang="en-US" sz="1050" dirty="0"/>
              <a:t>LAN, WAN, Hybrid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D2B2B0-5A58-4F67-91E0-E925E80D0004}"/>
              </a:ext>
            </a:extLst>
          </p:cNvPr>
          <p:cNvSpPr txBox="1"/>
          <p:nvPr/>
        </p:nvSpPr>
        <p:spPr>
          <a:xfrm>
            <a:off x="2192545" y="3178618"/>
            <a:ext cx="2538002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Intel® AMT Device Group</a:t>
            </a:r>
          </a:p>
          <a:p>
            <a:pPr algn="ctr"/>
            <a:r>
              <a:rPr lang="en-US" sz="1050" dirty="0"/>
              <a:t>LAN, WAN , Hybrid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4DA954-24C4-4673-955E-7DFD4F0F6CE1}"/>
              </a:ext>
            </a:extLst>
          </p:cNvPr>
          <p:cNvSpPr txBox="1"/>
          <p:nvPr/>
        </p:nvSpPr>
        <p:spPr>
          <a:xfrm>
            <a:off x="2455766" y="5271596"/>
            <a:ext cx="1984454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 Device Group</a:t>
            </a:r>
          </a:p>
          <a:p>
            <a:pPr algn="ctr"/>
            <a:r>
              <a:rPr lang="en-US" sz="1050" dirty="0"/>
              <a:t>LAN , Hybrid, </a:t>
            </a:r>
            <a:r>
              <a:rPr lang="en-US" sz="1050" b="1" dirty="0"/>
              <a:t>WAN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4BDFFE0-BF5D-4055-81A7-194F916935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01" y="5392590"/>
            <a:ext cx="482879" cy="288926"/>
          </a:xfrm>
          <a:prstGeom prst="rect">
            <a:avLst/>
          </a:prstGeom>
          <a:effectLst>
            <a:outerShdw blurRad="177800" dist="38100" dir="5400000" sx="106000" sy="106000" algn="t" rotWithShape="0">
              <a:prstClr val="black">
                <a:alpha val="40000"/>
              </a:prst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76FF3AF-8DAB-456B-8D7C-DBDE63E09681}"/>
              </a:ext>
            </a:extLst>
          </p:cNvPr>
          <p:cNvSpPr txBox="1"/>
          <p:nvPr/>
        </p:nvSpPr>
        <p:spPr>
          <a:xfrm>
            <a:off x="7031524" y="5075665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Optional Relay</a:t>
            </a:r>
          </a:p>
        </p:txBody>
      </p:sp>
    </p:spTree>
    <p:extLst>
      <p:ext uri="{BB962C8B-B14F-4D97-AF65-F5344CB8AC3E}">
        <p14:creationId xmlns:p14="http://schemas.microsoft.com/office/powerpoint/2010/main" val="392674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8" descr="servercloud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4419" y="916905"/>
            <a:ext cx="1902426" cy="204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" name="Group 36"/>
          <p:cNvGrpSpPr>
            <a:grpSpLocks/>
          </p:cNvGrpSpPr>
          <p:nvPr/>
        </p:nvGrpSpPr>
        <p:grpSpPr bwMode="auto">
          <a:xfrm>
            <a:off x="6412776" y="2075963"/>
            <a:ext cx="1705404" cy="1010308"/>
            <a:chOff x="1678990" y="3685591"/>
            <a:chExt cx="1573212" cy="933105"/>
          </a:xfrm>
        </p:grpSpPr>
        <p:pic>
          <p:nvPicPr>
            <p:cNvPr id="30" name="Picture 51" descr="Shadow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990" y="4206076"/>
              <a:ext cx="1573212" cy="41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3" descr="servers desktop desk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073" y="3685591"/>
              <a:ext cx="777875" cy="7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6530184" y="709481"/>
            <a:ext cx="1723456" cy="1228947"/>
            <a:chOff x="3263153" y="4283610"/>
            <a:chExt cx="1930400" cy="1382084"/>
          </a:xfrm>
        </p:grpSpPr>
        <p:pic>
          <p:nvPicPr>
            <p:cNvPr id="33" name="Picture 51" descr="Shadow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153" y="5157853"/>
              <a:ext cx="1930400" cy="507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48" descr="Laptop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870" y="4283610"/>
              <a:ext cx="1081726" cy="990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2" name="Straight Arrow Connector 41"/>
          <p:cNvCxnSpPr>
            <a:cxnSpLocks/>
          </p:cNvCxnSpPr>
          <p:nvPr/>
        </p:nvCxnSpPr>
        <p:spPr bwMode="auto">
          <a:xfrm flipV="1">
            <a:off x="5201793" y="1331893"/>
            <a:ext cx="1210983" cy="25818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423147-C15A-4377-921D-62F108F7D328}"/>
              </a:ext>
            </a:extLst>
          </p:cNvPr>
          <p:cNvCxnSpPr>
            <a:cxnSpLocks/>
          </p:cNvCxnSpPr>
          <p:nvPr/>
        </p:nvCxnSpPr>
        <p:spPr bwMode="auto">
          <a:xfrm>
            <a:off x="5240954" y="2243886"/>
            <a:ext cx="1171822" cy="25319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7231610-13CB-4843-8E46-6D9F679ACD79}"/>
              </a:ext>
            </a:extLst>
          </p:cNvPr>
          <p:cNvSpPr txBox="1"/>
          <p:nvPr/>
        </p:nvSpPr>
        <p:spPr>
          <a:xfrm>
            <a:off x="5070415" y="808023"/>
            <a:ext cx="147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SSH, FTP, VNC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C6EDA9-A12C-459E-BA64-0237D051079C}"/>
              </a:ext>
            </a:extLst>
          </p:cNvPr>
          <p:cNvSpPr txBox="1"/>
          <p:nvPr/>
        </p:nvSpPr>
        <p:spPr>
          <a:xfrm>
            <a:off x="5440159" y="249355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RDP</a:t>
            </a:r>
          </a:p>
        </p:txBody>
      </p:sp>
      <p:pic>
        <p:nvPicPr>
          <p:cNvPr id="13" name="Picture 8" descr="servercloud.png">
            <a:extLst>
              <a:ext uri="{FF2B5EF4-FFF2-40B4-BE49-F238E27FC236}">
                <a16:creationId xmlns:a16="http://schemas.microsoft.com/office/drawing/2014/main" id="{A31E071A-B8C5-480E-B750-6AAC58B8FCF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0452" y="3956339"/>
            <a:ext cx="1902426" cy="204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36">
            <a:extLst>
              <a:ext uri="{FF2B5EF4-FFF2-40B4-BE49-F238E27FC236}">
                <a16:creationId xmlns:a16="http://schemas.microsoft.com/office/drawing/2014/main" id="{0C5DD79C-9032-4564-8B96-2A4FC505AFAA}"/>
              </a:ext>
            </a:extLst>
          </p:cNvPr>
          <p:cNvGrpSpPr>
            <a:grpSpLocks/>
          </p:cNvGrpSpPr>
          <p:nvPr/>
        </p:nvGrpSpPr>
        <p:grpSpPr bwMode="auto">
          <a:xfrm>
            <a:off x="7875225" y="5115453"/>
            <a:ext cx="1705404" cy="1010308"/>
            <a:chOff x="1678990" y="3685591"/>
            <a:chExt cx="1573212" cy="933105"/>
          </a:xfrm>
        </p:grpSpPr>
        <p:pic>
          <p:nvPicPr>
            <p:cNvPr id="15" name="Picture 51" descr="Shadow.png">
              <a:extLst>
                <a:ext uri="{FF2B5EF4-FFF2-40B4-BE49-F238E27FC236}">
                  <a16:creationId xmlns:a16="http://schemas.microsoft.com/office/drawing/2014/main" id="{79D95656-0B89-45D0-AB47-60BB73900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990" y="4206076"/>
              <a:ext cx="1573212" cy="412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3" descr="servers desktop desk">
              <a:extLst>
                <a:ext uri="{FF2B5EF4-FFF2-40B4-BE49-F238E27FC236}">
                  <a16:creationId xmlns:a16="http://schemas.microsoft.com/office/drawing/2014/main" id="{D8E3D84D-C28B-4CB8-8B44-C96EE87AC4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073" y="3685591"/>
              <a:ext cx="777875" cy="777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D8D81F-1254-42B2-8827-DC2559904929}"/>
              </a:ext>
            </a:extLst>
          </p:cNvPr>
          <p:cNvGrpSpPr>
            <a:grpSpLocks/>
          </p:cNvGrpSpPr>
          <p:nvPr/>
        </p:nvGrpSpPr>
        <p:grpSpPr bwMode="auto">
          <a:xfrm>
            <a:off x="7992633" y="3748971"/>
            <a:ext cx="1723456" cy="1228947"/>
            <a:chOff x="3263153" y="4283610"/>
            <a:chExt cx="1930400" cy="1382084"/>
          </a:xfrm>
        </p:grpSpPr>
        <p:pic>
          <p:nvPicPr>
            <p:cNvPr id="19" name="Picture 51" descr="Shadow.png">
              <a:extLst>
                <a:ext uri="{FF2B5EF4-FFF2-40B4-BE49-F238E27FC236}">
                  <a16:creationId xmlns:a16="http://schemas.microsoft.com/office/drawing/2014/main" id="{30DDE7DC-8AF7-496B-B6B8-39765CF4C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153" y="5157853"/>
              <a:ext cx="1930400" cy="507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48" descr="Laptop.png">
              <a:extLst>
                <a:ext uri="{FF2B5EF4-FFF2-40B4-BE49-F238E27FC236}">
                  <a16:creationId xmlns:a16="http://schemas.microsoft.com/office/drawing/2014/main" id="{98F71DC5-5B65-4FD2-BE31-D94AC8782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870" y="4283610"/>
              <a:ext cx="1081726" cy="990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5D8DDD-2441-4920-828C-D0D49A1E8B1F}"/>
              </a:ext>
            </a:extLst>
          </p:cNvPr>
          <p:cNvCxnSpPr>
            <a:cxnSpLocks/>
          </p:cNvCxnSpPr>
          <p:nvPr/>
        </p:nvCxnSpPr>
        <p:spPr bwMode="auto">
          <a:xfrm flipV="1">
            <a:off x="6664242" y="4371383"/>
            <a:ext cx="1210983" cy="25818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0E65A8-1F01-4D26-9511-C8597C77BC0C}"/>
              </a:ext>
            </a:extLst>
          </p:cNvPr>
          <p:cNvCxnSpPr>
            <a:cxnSpLocks/>
          </p:cNvCxnSpPr>
          <p:nvPr/>
        </p:nvCxnSpPr>
        <p:spPr bwMode="auto">
          <a:xfrm>
            <a:off x="6703403" y="5283376"/>
            <a:ext cx="1171822" cy="253194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0221B3-3D01-4729-A573-DE204CD0649C}"/>
              </a:ext>
            </a:extLst>
          </p:cNvPr>
          <p:cNvSpPr txBox="1"/>
          <p:nvPr/>
        </p:nvSpPr>
        <p:spPr>
          <a:xfrm>
            <a:off x="6532864" y="3847513"/>
            <a:ext cx="147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SSH, FTP, VNC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A9FBB2-B770-44BA-AFDE-627EAA166203}"/>
              </a:ext>
            </a:extLst>
          </p:cNvPr>
          <p:cNvSpPr txBox="1"/>
          <p:nvPr/>
        </p:nvSpPr>
        <p:spPr>
          <a:xfrm>
            <a:off x="6902608" y="553304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RDP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047DE0B-811D-4E82-8C08-C849410FE25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300" y="4745230"/>
            <a:ext cx="1037347" cy="620686"/>
          </a:xfrm>
          <a:prstGeom prst="rect">
            <a:avLst/>
          </a:prstGeom>
          <a:effectLst>
            <a:outerShdw blurRad="177800" dist="38100" dir="5400000" sx="106000" sy="106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CC791D-DE1B-4C09-98C8-BAC7D23D73AF}"/>
              </a:ext>
            </a:extLst>
          </p:cNvPr>
          <p:cNvCxnSpPr>
            <a:cxnSpLocks/>
          </p:cNvCxnSpPr>
          <p:nvPr/>
        </p:nvCxnSpPr>
        <p:spPr bwMode="auto">
          <a:xfrm>
            <a:off x="4174219" y="4928976"/>
            <a:ext cx="898848" cy="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8FFE645-00EA-47C7-B8A0-E4AF7515D675}"/>
              </a:ext>
            </a:extLst>
          </p:cNvPr>
          <p:cNvSpPr txBox="1"/>
          <p:nvPr/>
        </p:nvSpPr>
        <p:spPr>
          <a:xfrm>
            <a:off x="3531017" y="5941095"/>
            <a:ext cx="20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MeshAgent as Relay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24D6F9-542F-4426-A40A-ED7CA286A612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4564538" y="5283376"/>
            <a:ext cx="838769" cy="65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32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2A8B5B-FF60-4D8C-971C-FF99EC016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291" y="1041240"/>
            <a:ext cx="5261821" cy="4589405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2C149A-DE6A-4BCE-BAD1-BEC8420E12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88" t="37845" r="25239" b="24848"/>
          <a:stretch/>
        </p:blipFill>
        <p:spPr>
          <a:xfrm>
            <a:off x="5135416" y="3888511"/>
            <a:ext cx="3306751" cy="2170545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A2FB2D-DA1D-4BEB-AE1E-7623C0DDD695}"/>
              </a:ext>
            </a:extLst>
          </p:cNvPr>
          <p:cNvSpPr/>
          <p:nvPr/>
        </p:nvSpPr>
        <p:spPr>
          <a:xfrm>
            <a:off x="3205018" y="5532583"/>
            <a:ext cx="1985818" cy="490122"/>
          </a:xfrm>
          <a:custGeom>
            <a:avLst/>
            <a:gdLst>
              <a:gd name="connsiteX0" fmla="*/ 0 w 1985818"/>
              <a:gd name="connsiteY0" fmla="*/ 0 h 490122"/>
              <a:gd name="connsiteX1" fmla="*/ 942109 w 1985818"/>
              <a:gd name="connsiteY1" fmla="*/ 480290 h 490122"/>
              <a:gd name="connsiteX2" fmla="*/ 1985818 w 1985818"/>
              <a:gd name="connsiteY2" fmla="*/ 277090 h 49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5818" h="490122">
                <a:moveTo>
                  <a:pt x="0" y="0"/>
                </a:moveTo>
                <a:cubicBezTo>
                  <a:pt x="305569" y="217054"/>
                  <a:pt x="611139" y="434108"/>
                  <a:pt x="942109" y="480290"/>
                </a:cubicBezTo>
                <a:cubicBezTo>
                  <a:pt x="1273079" y="526472"/>
                  <a:pt x="1629448" y="401781"/>
                  <a:pt x="1985818" y="277090"/>
                </a:cubicBezTo>
              </a:path>
            </a:pathLst>
          </a:custGeom>
          <a:noFill/>
          <a:ln w="698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AB879-B6DA-4BD7-A7BD-1B13CC098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787" y="2724666"/>
            <a:ext cx="2734148" cy="1579730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7CEF674-7897-4825-96EC-8BED5F911DE1}"/>
              </a:ext>
            </a:extLst>
          </p:cNvPr>
          <p:cNvSpPr/>
          <p:nvPr/>
        </p:nvSpPr>
        <p:spPr>
          <a:xfrm>
            <a:off x="8269357" y="4405023"/>
            <a:ext cx="1071364" cy="400955"/>
          </a:xfrm>
          <a:custGeom>
            <a:avLst/>
            <a:gdLst>
              <a:gd name="connsiteX0" fmla="*/ 0 w 1071364"/>
              <a:gd name="connsiteY0" fmla="*/ 365760 h 400955"/>
              <a:gd name="connsiteX1" fmla="*/ 946205 w 1071364"/>
              <a:gd name="connsiteY1" fmla="*/ 365760 h 400955"/>
              <a:gd name="connsiteX2" fmla="*/ 1033669 w 1071364"/>
              <a:gd name="connsiteY2" fmla="*/ 0 h 400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364" h="400955">
                <a:moveTo>
                  <a:pt x="0" y="365760"/>
                </a:moveTo>
                <a:cubicBezTo>
                  <a:pt x="386963" y="396240"/>
                  <a:pt x="773927" y="426720"/>
                  <a:pt x="946205" y="365760"/>
                </a:cubicBezTo>
                <a:cubicBezTo>
                  <a:pt x="1118483" y="304800"/>
                  <a:pt x="1076076" y="152400"/>
                  <a:pt x="1033669" y="0"/>
                </a:cubicBezTo>
              </a:path>
            </a:pathLst>
          </a:custGeom>
          <a:noFill/>
          <a:ln w="635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0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D07F46-EDAA-404C-BFEB-52F90E325C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24" y="2960783"/>
            <a:ext cx="2959510" cy="902651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62C3D78-FAA9-444A-ABFA-5AA89B3D02B9}"/>
              </a:ext>
            </a:extLst>
          </p:cNvPr>
          <p:cNvSpPr/>
          <p:nvPr/>
        </p:nvSpPr>
        <p:spPr>
          <a:xfrm>
            <a:off x="4648401" y="2468431"/>
            <a:ext cx="2672179" cy="948934"/>
          </a:xfrm>
          <a:custGeom>
            <a:avLst/>
            <a:gdLst>
              <a:gd name="connsiteX0" fmla="*/ 2672179 w 2672179"/>
              <a:gd name="connsiteY0" fmla="*/ 576072 h 948934"/>
              <a:gd name="connsiteX1" fmla="*/ 843379 w 2672179"/>
              <a:gd name="connsiteY1" fmla="*/ 7901 h 948934"/>
              <a:gd name="connsiteX2" fmla="*/ 0 w 2672179"/>
              <a:gd name="connsiteY2" fmla="*/ 948934 h 9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2179" h="948934">
                <a:moveTo>
                  <a:pt x="2672179" y="576072"/>
                </a:moveTo>
                <a:cubicBezTo>
                  <a:pt x="1980460" y="260914"/>
                  <a:pt x="1288742" y="-54243"/>
                  <a:pt x="843379" y="7901"/>
                </a:cubicBezTo>
                <a:cubicBezTo>
                  <a:pt x="398016" y="70045"/>
                  <a:pt x="199008" y="509489"/>
                  <a:pt x="0" y="948934"/>
                </a:cubicBezTo>
              </a:path>
            </a:pathLst>
          </a:custGeom>
          <a:noFill/>
          <a:ln w="920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C6096D69-830D-42C8-9BDC-F2213C74DDB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9357" y="1688229"/>
            <a:ext cx="2498445" cy="268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B3986A-D847-412D-94CA-D409B8A261ED}"/>
              </a:ext>
            </a:extLst>
          </p:cNvPr>
          <p:cNvSpPr txBox="1"/>
          <p:nvPr/>
        </p:nvSpPr>
        <p:spPr>
          <a:xfrm>
            <a:off x="6564865" y="1554104"/>
            <a:ext cx="208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pic>
        <p:nvPicPr>
          <p:cNvPr id="7" name="Picture 6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B1F3F9F3-1871-46E5-8ADE-65D62E35EC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295" y="4283347"/>
            <a:ext cx="712336" cy="712336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650FD11E-67B3-4AE6-9ED4-1919B250BB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490" y="4283347"/>
            <a:ext cx="712336" cy="712336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F8B20948-EFA2-4160-A251-824A45CA63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85" y="4283347"/>
            <a:ext cx="712336" cy="712336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2AC93CD7-9DEE-4502-B06C-13DDB70B6F4C}"/>
              </a:ext>
            </a:extLst>
          </p:cNvPr>
          <p:cNvSpPr/>
          <p:nvPr/>
        </p:nvSpPr>
        <p:spPr>
          <a:xfrm>
            <a:off x="3530363" y="3899889"/>
            <a:ext cx="324465" cy="38345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978DACE-D5BC-40D9-B59E-7C5CD935EF80}"/>
              </a:ext>
            </a:extLst>
          </p:cNvPr>
          <p:cNvSpPr/>
          <p:nvPr/>
        </p:nvSpPr>
        <p:spPr>
          <a:xfrm>
            <a:off x="4379558" y="3918011"/>
            <a:ext cx="324465" cy="38345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770AE23-FCD9-43FF-A617-0A97E23CDE82}"/>
              </a:ext>
            </a:extLst>
          </p:cNvPr>
          <p:cNvSpPr/>
          <p:nvPr/>
        </p:nvSpPr>
        <p:spPr>
          <a:xfrm>
            <a:off x="5241319" y="3918011"/>
            <a:ext cx="324465" cy="38345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883DBF-E2D1-4465-91BE-18AE10366DA3}"/>
              </a:ext>
            </a:extLst>
          </p:cNvPr>
          <p:cNvSpPr/>
          <p:nvPr/>
        </p:nvSpPr>
        <p:spPr>
          <a:xfrm rot="21322544">
            <a:off x="7647521" y="3595456"/>
            <a:ext cx="1547898" cy="1028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"domains": 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"": 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"ipkvm": true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469D8A5-0556-4B94-BE38-3C2F0817A2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110" y="2077324"/>
            <a:ext cx="1037347" cy="620686"/>
          </a:xfrm>
          <a:prstGeom prst="rect">
            <a:avLst/>
          </a:prstGeom>
          <a:effectLst>
            <a:outerShdw blurRad="177800" dist="38100" dir="5400000" sx="106000" sy="106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99716B-D730-4DED-B701-A8EE9CC4C050}"/>
              </a:ext>
            </a:extLst>
          </p:cNvPr>
          <p:cNvSpPr txBox="1"/>
          <p:nvPr/>
        </p:nvSpPr>
        <p:spPr>
          <a:xfrm>
            <a:off x="5229879" y="1599919"/>
            <a:ext cx="68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Relay</a:t>
            </a:r>
          </a:p>
        </p:txBody>
      </p:sp>
    </p:spTree>
    <p:extLst>
      <p:ext uri="{BB962C8B-B14F-4D97-AF65-F5344CB8AC3E}">
        <p14:creationId xmlns:p14="http://schemas.microsoft.com/office/powerpoint/2010/main" val="418838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25B15-6E9F-4247-A95C-18C4FF314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195" y="1159892"/>
            <a:ext cx="4576045" cy="4128488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3975F6-2EDE-40DE-8DCC-4AA29F08C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262" y="549197"/>
            <a:ext cx="2881388" cy="2809173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8B81D7-3E57-4938-B329-C836E1184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398" y="5648990"/>
            <a:ext cx="3632312" cy="670393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62F82A-B69D-4261-972A-5630C5B6818C}"/>
              </a:ext>
            </a:extLst>
          </p:cNvPr>
          <p:cNvSpPr/>
          <p:nvPr/>
        </p:nvSpPr>
        <p:spPr>
          <a:xfrm>
            <a:off x="7528165" y="4743528"/>
            <a:ext cx="806409" cy="1044913"/>
          </a:xfrm>
          <a:custGeom>
            <a:avLst/>
            <a:gdLst>
              <a:gd name="connsiteX0" fmla="*/ 570271 w 806409"/>
              <a:gd name="connsiteY0" fmla="*/ 1044913 h 1044913"/>
              <a:gd name="connsiteX1" fmla="*/ 776748 w 806409"/>
              <a:gd name="connsiteY1" fmla="*/ 101016 h 1044913"/>
              <a:gd name="connsiteX2" fmla="*/ 0 w 806409"/>
              <a:gd name="connsiteY2" fmla="*/ 71519 h 1044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6409" h="1044913">
                <a:moveTo>
                  <a:pt x="570271" y="1044913"/>
                </a:moveTo>
                <a:cubicBezTo>
                  <a:pt x="721032" y="654080"/>
                  <a:pt x="871793" y="263248"/>
                  <a:pt x="776748" y="101016"/>
                </a:cubicBezTo>
                <a:cubicBezTo>
                  <a:pt x="681703" y="-61216"/>
                  <a:pt x="340851" y="5151"/>
                  <a:pt x="0" y="71519"/>
                </a:cubicBezTo>
              </a:path>
            </a:pathLst>
          </a:custGeom>
          <a:noFill/>
          <a:ln w="603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85137-A529-46FF-8F62-3E98C6E29329}"/>
              </a:ext>
            </a:extLst>
          </p:cNvPr>
          <p:cNvSpPr txBox="1"/>
          <p:nvPr/>
        </p:nvSpPr>
        <p:spPr>
          <a:xfrm>
            <a:off x="8549890" y="5337880"/>
            <a:ext cx="992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Raritan KX III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41720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5A02ECD-27DF-43C0-B267-586F656F6F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576" y="3276589"/>
            <a:ext cx="2978458" cy="1344029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62C3D78-FAA9-444A-ABFA-5AA89B3D02B9}"/>
              </a:ext>
            </a:extLst>
          </p:cNvPr>
          <p:cNvSpPr/>
          <p:nvPr/>
        </p:nvSpPr>
        <p:spPr>
          <a:xfrm>
            <a:off x="4629928" y="2616212"/>
            <a:ext cx="2672179" cy="948934"/>
          </a:xfrm>
          <a:custGeom>
            <a:avLst/>
            <a:gdLst>
              <a:gd name="connsiteX0" fmla="*/ 2672179 w 2672179"/>
              <a:gd name="connsiteY0" fmla="*/ 576072 h 948934"/>
              <a:gd name="connsiteX1" fmla="*/ 843379 w 2672179"/>
              <a:gd name="connsiteY1" fmla="*/ 7901 h 948934"/>
              <a:gd name="connsiteX2" fmla="*/ 0 w 2672179"/>
              <a:gd name="connsiteY2" fmla="*/ 948934 h 94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2179" h="948934">
                <a:moveTo>
                  <a:pt x="2672179" y="576072"/>
                </a:moveTo>
                <a:cubicBezTo>
                  <a:pt x="1980460" y="260914"/>
                  <a:pt x="1288742" y="-54243"/>
                  <a:pt x="843379" y="7901"/>
                </a:cubicBezTo>
                <a:cubicBezTo>
                  <a:pt x="398016" y="70045"/>
                  <a:pt x="199008" y="509489"/>
                  <a:pt x="0" y="948934"/>
                </a:cubicBezTo>
              </a:path>
            </a:pathLst>
          </a:custGeom>
          <a:noFill/>
          <a:ln w="920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C6096D69-830D-42C8-9BDC-F2213C74DDB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0884" y="1836010"/>
            <a:ext cx="2498445" cy="268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B3986A-D847-412D-94CA-D409B8A261ED}"/>
              </a:ext>
            </a:extLst>
          </p:cNvPr>
          <p:cNvSpPr txBox="1"/>
          <p:nvPr/>
        </p:nvSpPr>
        <p:spPr>
          <a:xfrm>
            <a:off x="6546392" y="1701885"/>
            <a:ext cx="2087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MeshCentral</a:t>
            </a:r>
          </a:p>
        </p:txBody>
      </p:sp>
      <p:pic>
        <p:nvPicPr>
          <p:cNvPr id="7" name="Picture 6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B1F3F9F3-1871-46E5-8ADE-65D62E35EC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951" y="5011954"/>
            <a:ext cx="712336" cy="712336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650FD11E-67B3-4AE6-9ED4-1919B250BB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46" y="5011954"/>
            <a:ext cx="712336" cy="712336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F8B20948-EFA2-4160-A251-824A45CA63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341" y="5011954"/>
            <a:ext cx="712336" cy="712336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2AC93CD7-9DEE-4502-B06C-13DDB70B6F4C}"/>
              </a:ext>
            </a:extLst>
          </p:cNvPr>
          <p:cNvSpPr/>
          <p:nvPr/>
        </p:nvSpPr>
        <p:spPr>
          <a:xfrm>
            <a:off x="3553019" y="4628496"/>
            <a:ext cx="324465" cy="38345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978DACE-D5BC-40D9-B59E-7C5CD935EF80}"/>
              </a:ext>
            </a:extLst>
          </p:cNvPr>
          <p:cNvSpPr/>
          <p:nvPr/>
        </p:nvSpPr>
        <p:spPr>
          <a:xfrm>
            <a:off x="4402214" y="4646618"/>
            <a:ext cx="324465" cy="38345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770AE23-FCD9-43FF-A617-0A97E23CDE82}"/>
              </a:ext>
            </a:extLst>
          </p:cNvPr>
          <p:cNvSpPr/>
          <p:nvPr/>
        </p:nvSpPr>
        <p:spPr>
          <a:xfrm>
            <a:off x="5263975" y="4646618"/>
            <a:ext cx="324465" cy="38345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883DBF-E2D1-4465-91BE-18AE10366DA3}"/>
              </a:ext>
            </a:extLst>
          </p:cNvPr>
          <p:cNvSpPr/>
          <p:nvPr/>
        </p:nvSpPr>
        <p:spPr>
          <a:xfrm rot="21322544">
            <a:off x="7629048" y="3743237"/>
            <a:ext cx="1547898" cy="1028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1397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"domains": 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"": {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"ipkvm": true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C6A2E12-82BB-4575-B4D2-EFF20ECA615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003" y="2299211"/>
            <a:ext cx="1037347" cy="620686"/>
          </a:xfrm>
          <a:prstGeom prst="rect">
            <a:avLst/>
          </a:prstGeom>
          <a:effectLst>
            <a:outerShdw blurRad="177800" dist="38100" dir="5400000" sx="106000" sy="106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89C2A1C-616C-4442-A528-22B74D31F21F}"/>
              </a:ext>
            </a:extLst>
          </p:cNvPr>
          <p:cNvSpPr txBox="1"/>
          <p:nvPr/>
        </p:nvSpPr>
        <p:spPr>
          <a:xfrm>
            <a:off x="3003857" y="2919897"/>
            <a:ext cx="992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Web Power Switch</a:t>
            </a:r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B9A434-5243-4CC8-8304-5D12D93C654B}"/>
              </a:ext>
            </a:extLst>
          </p:cNvPr>
          <p:cNvSpPr txBox="1"/>
          <p:nvPr/>
        </p:nvSpPr>
        <p:spPr>
          <a:xfrm>
            <a:off x="5327434" y="1836010"/>
            <a:ext cx="68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Relay</a:t>
            </a:r>
          </a:p>
        </p:txBody>
      </p:sp>
    </p:spTree>
    <p:extLst>
      <p:ext uri="{BB962C8B-B14F-4D97-AF65-F5344CB8AC3E}">
        <p14:creationId xmlns:p14="http://schemas.microsoft.com/office/powerpoint/2010/main" val="260316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735CE96-AD31-4EDB-9019-4818A6D5044D}"/>
              </a:ext>
            </a:extLst>
          </p:cNvPr>
          <p:cNvSpPr/>
          <p:nvPr/>
        </p:nvSpPr>
        <p:spPr>
          <a:xfrm>
            <a:off x="4345757" y="4613179"/>
            <a:ext cx="3949831" cy="433667"/>
          </a:xfrm>
          <a:custGeom>
            <a:avLst/>
            <a:gdLst>
              <a:gd name="connsiteX0" fmla="*/ 0 w 3949831"/>
              <a:gd name="connsiteY0" fmla="*/ 433667 h 433667"/>
              <a:gd name="connsiteX1" fmla="*/ 2234152 w 3949831"/>
              <a:gd name="connsiteY1" fmla="*/ 34 h 433667"/>
              <a:gd name="connsiteX2" fmla="*/ 3949831 w 3949831"/>
              <a:gd name="connsiteY2" fmla="*/ 414813 h 433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9831" h="433667">
                <a:moveTo>
                  <a:pt x="0" y="433667"/>
                </a:moveTo>
                <a:cubicBezTo>
                  <a:pt x="787923" y="218421"/>
                  <a:pt x="1575847" y="3176"/>
                  <a:pt x="2234152" y="34"/>
                </a:cubicBezTo>
                <a:cubicBezTo>
                  <a:pt x="2892457" y="-3108"/>
                  <a:pt x="3421144" y="205852"/>
                  <a:pt x="3949831" y="414813"/>
                </a:cubicBezTo>
              </a:path>
            </a:pathLst>
          </a:custGeom>
          <a:noFill/>
          <a:ln w="57150">
            <a:solidFill>
              <a:schemeClr val="accent6"/>
            </a:solidFill>
            <a:prstDash val="sysDot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2EE99ED-3663-45E8-AC3B-744A0120992B}"/>
              </a:ext>
            </a:extLst>
          </p:cNvPr>
          <p:cNvSpPr/>
          <p:nvPr/>
        </p:nvSpPr>
        <p:spPr>
          <a:xfrm>
            <a:off x="3780148" y="1762812"/>
            <a:ext cx="6030409" cy="758478"/>
          </a:xfrm>
          <a:custGeom>
            <a:avLst/>
            <a:gdLst>
              <a:gd name="connsiteX0" fmla="*/ 0 w 6030409"/>
              <a:gd name="connsiteY0" fmla="*/ 556182 h 758478"/>
              <a:gd name="connsiteX1" fmla="*/ 2187019 w 6030409"/>
              <a:gd name="connsiteY1" fmla="*/ 226244 h 758478"/>
              <a:gd name="connsiteX2" fmla="*/ 4751110 w 6030409"/>
              <a:gd name="connsiteY2" fmla="*/ 744718 h 758478"/>
              <a:gd name="connsiteX3" fmla="*/ 5872899 w 6030409"/>
              <a:gd name="connsiteY3" fmla="*/ 556182 h 758478"/>
              <a:gd name="connsiteX4" fmla="*/ 5995448 w 6030409"/>
              <a:gd name="connsiteY4" fmla="*/ 0 h 7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0409" h="758478">
                <a:moveTo>
                  <a:pt x="0" y="556182"/>
                </a:moveTo>
                <a:cubicBezTo>
                  <a:pt x="697583" y="375501"/>
                  <a:pt x="1395167" y="194821"/>
                  <a:pt x="2187019" y="226244"/>
                </a:cubicBezTo>
                <a:cubicBezTo>
                  <a:pt x="2978871" y="257667"/>
                  <a:pt x="4136797" y="689728"/>
                  <a:pt x="4751110" y="744718"/>
                </a:cubicBezTo>
                <a:cubicBezTo>
                  <a:pt x="5365423" y="799708"/>
                  <a:pt x="5665509" y="680302"/>
                  <a:pt x="5872899" y="556182"/>
                </a:cubicBezTo>
                <a:cubicBezTo>
                  <a:pt x="6080289" y="432062"/>
                  <a:pt x="6037868" y="216031"/>
                  <a:pt x="5995448" y="0"/>
                </a:cubicBezTo>
              </a:path>
            </a:pathLst>
          </a:custGeom>
          <a:noFill/>
          <a:ln w="57150">
            <a:solidFill>
              <a:schemeClr val="accent6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767A1F6A-5555-4664-9B1F-C6CA8EB33D4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8243" y="1186685"/>
            <a:ext cx="1735122" cy="186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8774D2-01B5-4E9A-A5DC-A186FF8DAD52}"/>
              </a:ext>
            </a:extLst>
          </p:cNvPr>
          <p:cNvSpPr txBox="1"/>
          <p:nvPr/>
        </p:nvSpPr>
        <p:spPr>
          <a:xfrm>
            <a:off x="5133798" y="1035693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MeshCentral</a:t>
            </a:r>
          </a:p>
        </p:txBody>
      </p:sp>
      <p:pic>
        <p:nvPicPr>
          <p:cNvPr id="4" name="Picture 3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802C8B79-7C22-4409-ADCA-7244D9F27E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698" y="1352368"/>
            <a:ext cx="1005760" cy="1005760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E9BF06A-3CAF-457C-A3A6-03785827FE42}"/>
              </a:ext>
            </a:extLst>
          </p:cNvPr>
          <p:cNvSpPr/>
          <p:nvPr/>
        </p:nvSpPr>
        <p:spPr bwMode="auto">
          <a:xfrm>
            <a:off x="7751721" y="2106688"/>
            <a:ext cx="1092465" cy="470342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MeshAgent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4A36E-4691-4712-816B-65F6D5404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022" y="1352368"/>
            <a:ext cx="1478155" cy="1340513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6C5C1C86-5541-4EF3-8C20-7BD45A38B1D4}"/>
              </a:ext>
            </a:extLst>
          </p:cNvPr>
          <p:cNvSpPr/>
          <p:nvPr/>
        </p:nvSpPr>
        <p:spPr bwMode="auto">
          <a:xfrm>
            <a:off x="9152745" y="1186685"/>
            <a:ext cx="1092465" cy="470342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Server</a:t>
            </a:r>
          </a:p>
        </p:txBody>
      </p:sp>
      <p:pic>
        <p:nvPicPr>
          <p:cNvPr id="11" name="Picture 10" descr="servercloud.png">
            <a:extLst>
              <a:ext uri="{FF2B5EF4-FFF2-40B4-BE49-F238E27FC236}">
                <a16:creationId xmlns:a16="http://schemas.microsoft.com/office/drawing/2014/main" id="{73D30BA1-C86C-4F0C-8C91-5738421F483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0264" y="3966729"/>
            <a:ext cx="1735122" cy="186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52C9FC-278D-45D0-80F4-9F99CDB2A814}"/>
              </a:ext>
            </a:extLst>
          </p:cNvPr>
          <p:cNvSpPr txBox="1"/>
          <p:nvPr/>
        </p:nvSpPr>
        <p:spPr>
          <a:xfrm>
            <a:off x="5785819" y="3815737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MeshCentral</a:t>
            </a:r>
          </a:p>
        </p:txBody>
      </p:sp>
      <p:pic>
        <p:nvPicPr>
          <p:cNvPr id="13" name="Picture 12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460C44C8-3EBB-4E31-A246-48BF64AAB7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719" y="4132412"/>
            <a:ext cx="1005760" cy="1005760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40BB209C-E3B2-4E55-8B26-AD712FFAC12F}"/>
              </a:ext>
            </a:extLst>
          </p:cNvPr>
          <p:cNvSpPr/>
          <p:nvPr/>
        </p:nvSpPr>
        <p:spPr bwMode="auto">
          <a:xfrm>
            <a:off x="8403742" y="4886732"/>
            <a:ext cx="1092465" cy="470342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Applications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CF8F3B-6521-4417-BAAB-C9BB86B66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043" y="4132412"/>
            <a:ext cx="1478155" cy="1340513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149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182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Neo Sans Intel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15</cp:revision>
  <dcterms:created xsi:type="dcterms:W3CDTF">2021-11-17T01:32:51Z</dcterms:created>
  <dcterms:modified xsi:type="dcterms:W3CDTF">2022-04-21T04:27:42Z</dcterms:modified>
</cp:coreProperties>
</file>