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1" r:id="rId2"/>
    <p:sldId id="702" r:id="rId3"/>
    <p:sldId id="703" r:id="rId4"/>
    <p:sldId id="704" r:id="rId5"/>
    <p:sldId id="706" r:id="rId6"/>
    <p:sldId id="705" r:id="rId7"/>
    <p:sldId id="707" r:id="rId8"/>
    <p:sldId id="708" r:id="rId9"/>
    <p:sldId id="70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5B3466-BA60-0569-1088-93D7472BB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03" y="2059619"/>
            <a:ext cx="5328266" cy="3996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1C851D-BBD3-323A-E05E-D4AA99974B12}"/>
              </a:ext>
            </a:extLst>
          </p:cNvPr>
          <p:cNvSpPr txBox="1"/>
          <p:nvPr/>
        </p:nvSpPr>
        <p:spPr>
          <a:xfrm>
            <a:off x="340469" y="217407"/>
            <a:ext cx="3686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Intel AMT Activation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D0544038-9B19-FB11-E455-45A91D9AD77F}"/>
              </a:ext>
            </a:extLst>
          </p:cNvPr>
          <p:cNvSpPr/>
          <p:nvPr/>
        </p:nvSpPr>
        <p:spPr bwMode="auto">
          <a:xfrm>
            <a:off x="7509569" y="1754311"/>
            <a:ext cx="1778192" cy="461665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Secret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45001DA-F7A7-6535-FE8F-FA33BC5EF99E}"/>
              </a:ext>
            </a:extLst>
          </p:cNvPr>
          <p:cNvSpPr/>
          <p:nvPr/>
        </p:nvSpPr>
        <p:spPr>
          <a:xfrm>
            <a:off x="6649375" y="2405849"/>
            <a:ext cx="2121999" cy="1529232"/>
          </a:xfrm>
          <a:custGeom>
            <a:avLst/>
            <a:gdLst>
              <a:gd name="connsiteX0" fmla="*/ 1704512 w 2121999"/>
              <a:gd name="connsiteY0" fmla="*/ 0 h 1529232"/>
              <a:gd name="connsiteX1" fmla="*/ 2006353 w 2121999"/>
              <a:gd name="connsiteY1" fmla="*/ 1402671 h 1529232"/>
              <a:gd name="connsiteX2" fmla="*/ 0 w 2121999"/>
              <a:gd name="connsiteY2" fmla="*/ 1376038 h 152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1999" h="1529232">
                <a:moveTo>
                  <a:pt x="1704512" y="0"/>
                </a:moveTo>
                <a:cubicBezTo>
                  <a:pt x="1997475" y="586665"/>
                  <a:pt x="2290438" y="1173331"/>
                  <a:pt x="2006353" y="1402671"/>
                </a:cubicBezTo>
                <a:cubicBezTo>
                  <a:pt x="1722268" y="1632011"/>
                  <a:pt x="861134" y="1504024"/>
                  <a:pt x="0" y="1376038"/>
                </a:cubicBezTo>
              </a:path>
            </a:pathLst>
          </a:custGeom>
          <a:noFill/>
          <a:ln w="889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1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5B3466-BA60-0569-1088-93D7472BB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129" y="3545380"/>
            <a:ext cx="2906263" cy="21796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1C851D-BBD3-323A-E05E-D4AA99974B12}"/>
              </a:ext>
            </a:extLst>
          </p:cNvPr>
          <p:cNvSpPr txBox="1"/>
          <p:nvPr/>
        </p:nvSpPr>
        <p:spPr>
          <a:xfrm>
            <a:off x="340469" y="217407"/>
            <a:ext cx="2682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Intel AMT 6.1+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B833B78-DF8E-ACBC-0145-D7214D83E259}"/>
              </a:ext>
            </a:extLst>
          </p:cNvPr>
          <p:cNvSpPr/>
          <p:nvPr/>
        </p:nvSpPr>
        <p:spPr>
          <a:xfrm>
            <a:off x="4873558" y="3424136"/>
            <a:ext cx="2577830" cy="1643974"/>
          </a:xfrm>
          <a:custGeom>
            <a:avLst/>
            <a:gdLst>
              <a:gd name="connsiteX0" fmla="*/ 1293779 w 1773796"/>
              <a:gd name="connsiteY0" fmla="*/ 0 h 1643974"/>
              <a:gd name="connsiteX1" fmla="*/ 1702340 w 1773796"/>
              <a:gd name="connsiteY1" fmla="*/ 1284051 h 1643974"/>
              <a:gd name="connsiteX2" fmla="*/ 0 w 1773796"/>
              <a:gd name="connsiteY2" fmla="*/ 1643974 h 164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796" h="1643974">
                <a:moveTo>
                  <a:pt x="1293779" y="0"/>
                </a:moveTo>
                <a:cubicBezTo>
                  <a:pt x="1605874" y="505027"/>
                  <a:pt x="1917970" y="1010055"/>
                  <a:pt x="1702340" y="1284051"/>
                </a:cubicBezTo>
                <a:cubicBezTo>
                  <a:pt x="1486710" y="1558047"/>
                  <a:pt x="743355" y="1601010"/>
                  <a:pt x="0" y="1643974"/>
                </a:cubicBezTo>
              </a:path>
            </a:pathLst>
          </a:custGeom>
          <a:noFill/>
          <a:ln w="1016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C53C4-7056-B60B-E5F1-027ECB3ABDF7}"/>
              </a:ext>
            </a:extLst>
          </p:cNvPr>
          <p:cNvSpPr txBox="1"/>
          <p:nvPr/>
        </p:nvSpPr>
        <p:spPr>
          <a:xfrm>
            <a:off x="4873558" y="1868931"/>
            <a:ext cx="48007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ACM</a:t>
            </a:r>
            <a:r>
              <a:rPr lang="en-US" sz="3200" dirty="0"/>
              <a:t> - Admin Control Mode</a:t>
            </a:r>
          </a:p>
          <a:p>
            <a:r>
              <a:rPr lang="en-US" sz="3200" b="1" dirty="0"/>
              <a:t>CCM</a:t>
            </a:r>
            <a:r>
              <a:rPr lang="en-US" sz="3200" dirty="0"/>
              <a:t> – Client Control Mode</a:t>
            </a:r>
          </a:p>
        </p:txBody>
      </p:sp>
    </p:spTree>
    <p:extLst>
      <p:ext uri="{BB962C8B-B14F-4D97-AF65-F5344CB8AC3E}">
        <p14:creationId xmlns:p14="http://schemas.microsoft.com/office/powerpoint/2010/main" val="57291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5B3466-BA60-0569-1088-93D7472BB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129" y="3808027"/>
            <a:ext cx="2906263" cy="2179697"/>
          </a:xfrm>
          <a:prstGeom prst="rect">
            <a:avLst/>
          </a:prstGeom>
        </p:spPr>
      </p:pic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A841B323-FC11-DDB4-A564-B158329D6A5D}"/>
              </a:ext>
            </a:extLst>
          </p:cNvPr>
          <p:cNvSpPr/>
          <p:nvPr/>
        </p:nvSpPr>
        <p:spPr bwMode="auto">
          <a:xfrm>
            <a:off x="8207874" y="4214185"/>
            <a:ext cx="1724066" cy="1058206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Operating System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343A2AB4-83F6-AF47-43F6-263A3AA950EE}"/>
              </a:ext>
            </a:extLst>
          </p:cNvPr>
          <p:cNvSpPr/>
          <p:nvPr/>
        </p:nvSpPr>
        <p:spPr>
          <a:xfrm>
            <a:off x="5651770" y="4214185"/>
            <a:ext cx="2198451" cy="688556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B59D18-58D8-5270-BEFE-77C74583F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129" y="1235402"/>
            <a:ext cx="2906263" cy="2179697"/>
          </a:xfrm>
          <a:prstGeom prst="rect">
            <a:avLst/>
          </a:prstGeom>
        </p:spPr>
      </p:pic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C10FDCC3-A9D0-52CB-651B-11B5FB55FB55}"/>
              </a:ext>
            </a:extLst>
          </p:cNvPr>
          <p:cNvSpPr/>
          <p:nvPr/>
        </p:nvSpPr>
        <p:spPr bwMode="auto">
          <a:xfrm>
            <a:off x="8207874" y="1641560"/>
            <a:ext cx="1724066" cy="1058206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Operating System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11DD4B6E-7433-0CA5-D36F-8B29B8AFC115}"/>
              </a:ext>
            </a:extLst>
          </p:cNvPr>
          <p:cNvSpPr/>
          <p:nvPr/>
        </p:nvSpPr>
        <p:spPr>
          <a:xfrm>
            <a:off x="5651770" y="1641560"/>
            <a:ext cx="2198451" cy="688556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CCM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6CDA3-B4FD-1F8E-559C-BE36282DE74D}"/>
              </a:ext>
            </a:extLst>
          </p:cNvPr>
          <p:cNvSpPr txBox="1"/>
          <p:nvPr/>
        </p:nvSpPr>
        <p:spPr>
          <a:xfrm>
            <a:off x="6314817" y="1235402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Friends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981D1-9F14-8996-B16D-AEDD5B561EE6}"/>
              </a:ext>
            </a:extLst>
          </p:cNvPr>
          <p:cNvSpPr txBox="1"/>
          <p:nvPr/>
        </p:nvSpPr>
        <p:spPr>
          <a:xfrm>
            <a:off x="6112742" y="3808027"/>
            <a:ext cx="12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Adversaries</a:t>
            </a:r>
          </a:p>
        </p:txBody>
      </p:sp>
    </p:spTree>
    <p:extLst>
      <p:ext uri="{BB962C8B-B14F-4D97-AF65-F5344CB8AC3E}">
        <p14:creationId xmlns:p14="http://schemas.microsoft.com/office/powerpoint/2010/main" val="260566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B59D18-58D8-5270-BEFE-77C74583F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371" y="3706227"/>
            <a:ext cx="2906263" cy="2179697"/>
          </a:xfrm>
          <a:prstGeom prst="rect">
            <a:avLst/>
          </a:prstGeom>
        </p:spPr>
      </p:pic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C10FDCC3-A9D0-52CB-651B-11B5FB55FB55}"/>
              </a:ext>
            </a:extLst>
          </p:cNvPr>
          <p:cNvSpPr/>
          <p:nvPr/>
        </p:nvSpPr>
        <p:spPr bwMode="auto">
          <a:xfrm>
            <a:off x="7186470" y="1349730"/>
            <a:ext cx="1724066" cy="1058206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Operating System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9248066-CA53-95FC-09DE-179D4F81FB9B}"/>
              </a:ext>
            </a:extLst>
          </p:cNvPr>
          <p:cNvSpPr/>
          <p:nvPr/>
        </p:nvSpPr>
        <p:spPr>
          <a:xfrm>
            <a:off x="8463064" y="2198451"/>
            <a:ext cx="419153" cy="2110902"/>
          </a:xfrm>
          <a:custGeom>
            <a:avLst/>
            <a:gdLst>
              <a:gd name="connsiteX0" fmla="*/ 87549 w 419153"/>
              <a:gd name="connsiteY0" fmla="*/ 0 h 2110902"/>
              <a:gd name="connsiteX1" fmla="*/ 418289 w 419153"/>
              <a:gd name="connsiteY1" fmla="*/ 953310 h 2110902"/>
              <a:gd name="connsiteX2" fmla="*/ 0 w 419153"/>
              <a:gd name="connsiteY2" fmla="*/ 2110902 h 2110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53" h="2110902">
                <a:moveTo>
                  <a:pt x="87549" y="0"/>
                </a:moveTo>
                <a:cubicBezTo>
                  <a:pt x="260214" y="300746"/>
                  <a:pt x="432880" y="601493"/>
                  <a:pt x="418289" y="953310"/>
                </a:cubicBezTo>
                <a:cubicBezTo>
                  <a:pt x="403698" y="1305127"/>
                  <a:pt x="201849" y="1708014"/>
                  <a:pt x="0" y="2110902"/>
                </a:cubicBezTo>
              </a:path>
            </a:pathLst>
          </a:custGeom>
          <a:noFill/>
          <a:ln w="92075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C7826762-CDBF-329B-3602-761917643899}"/>
              </a:ext>
            </a:extLst>
          </p:cNvPr>
          <p:cNvSpPr/>
          <p:nvPr/>
        </p:nvSpPr>
        <p:spPr bwMode="auto">
          <a:xfrm>
            <a:off x="8301908" y="2832574"/>
            <a:ext cx="1357658" cy="609192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MEI Driver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4208D-E82C-D9BF-CB59-A3AE593C1128}"/>
              </a:ext>
            </a:extLst>
          </p:cNvPr>
          <p:cNvSpPr txBox="1"/>
          <p:nvPr/>
        </p:nvSpPr>
        <p:spPr>
          <a:xfrm>
            <a:off x="1624520" y="1878833"/>
            <a:ext cx="38688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Activate to CCM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D91A1-CAAD-1370-9577-FB1E59D5756C}"/>
              </a:ext>
            </a:extLst>
          </p:cNvPr>
          <p:cNvSpPr txBox="1"/>
          <p:nvPr/>
        </p:nvSpPr>
        <p:spPr>
          <a:xfrm>
            <a:off x="1961824" y="3286397"/>
            <a:ext cx="3194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KVM, IDER with user consent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System Defense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OS can disable anytime</a:t>
            </a:r>
          </a:p>
        </p:txBody>
      </p:sp>
    </p:spTree>
    <p:extLst>
      <p:ext uri="{BB962C8B-B14F-4D97-AF65-F5344CB8AC3E}">
        <p14:creationId xmlns:p14="http://schemas.microsoft.com/office/powerpoint/2010/main" val="125532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524101-5827-8902-93B1-E2B893CEC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93" y="1209056"/>
            <a:ext cx="3048000" cy="2419350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2DEBCF-6B9D-B38B-90AD-07724EFC7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692" y="3774320"/>
            <a:ext cx="2906263" cy="2179697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77F0B54-2F31-A820-D230-36CC1DCBD2C0}"/>
              </a:ext>
            </a:extLst>
          </p:cNvPr>
          <p:cNvSpPr/>
          <p:nvPr/>
        </p:nvSpPr>
        <p:spPr>
          <a:xfrm>
            <a:off x="6566170" y="3200398"/>
            <a:ext cx="2466975" cy="1893611"/>
          </a:xfrm>
          <a:custGeom>
            <a:avLst/>
            <a:gdLst>
              <a:gd name="connsiteX0" fmla="*/ 0 w 2035104"/>
              <a:gd name="connsiteY0" fmla="*/ 1702341 h 1822490"/>
              <a:gd name="connsiteX1" fmla="*/ 1780162 w 2035104"/>
              <a:gd name="connsiteY1" fmla="*/ 1643975 h 1822490"/>
              <a:gd name="connsiteX2" fmla="*/ 1984442 w 2035104"/>
              <a:gd name="connsiteY2" fmla="*/ 0 h 1822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5104" h="1822490">
                <a:moveTo>
                  <a:pt x="0" y="1702341"/>
                </a:moveTo>
                <a:cubicBezTo>
                  <a:pt x="724711" y="1815019"/>
                  <a:pt x="1449422" y="1927698"/>
                  <a:pt x="1780162" y="1643975"/>
                </a:cubicBezTo>
                <a:cubicBezTo>
                  <a:pt x="2110902" y="1360252"/>
                  <a:pt x="2047672" y="680126"/>
                  <a:pt x="1984442" y="0"/>
                </a:cubicBezTo>
              </a:path>
            </a:pathLst>
          </a:custGeom>
          <a:noFill/>
          <a:ln w="920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3C54FE-D125-BBE8-6685-9B0DD5EEF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225" y="1436167"/>
            <a:ext cx="2906263" cy="1482194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3ED7130-94D0-CBB1-FFE4-BEE5FCEE79AA}"/>
              </a:ext>
            </a:extLst>
          </p:cNvPr>
          <p:cNvSpPr/>
          <p:nvPr/>
        </p:nvSpPr>
        <p:spPr>
          <a:xfrm>
            <a:off x="2641942" y="3229922"/>
            <a:ext cx="1025386" cy="1634247"/>
          </a:xfrm>
          <a:custGeom>
            <a:avLst/>
            <a:gdLst>
              <a:gd name="connsiteX0" fmla="*/ 1116176 w 1116176"/>
              <a:gd name="connsiteY0" fmla="*/ 1994171 h 1994171"/>
              <a:gd name="connsiteX1" fmla="*/ 75317 w 1116176"/>
              <a:gd name="connsiteY1" fmla="*/ 1254868 h 1994171"/>
              <a:gd name="connsiteX2" fmla="*/ 162866 w 1116176"/>
              <a:gd name="connsiteY2" fmla="*/ 0 h 199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176" h="1994171">
                <a:moveTo>
                  <a:pt x="1116176" y="1994171"/>
                </a:moveTo>
                <a:cubicBezTo>
                  <a:pt x="675189" y="1790700"/>
                  <a:pt x="234202" y="1587230"/>
                  <a:pt x="75317" y="1254868"/>
                </a:cubicBezTo>
                <a:cubicBezTo>
                  <a:pt x="-83568" y="922506"/>
                  <a:pt x="39649" y="461253"/>
                  <a:pt x="162866" y="0"/>
                </a:cubicBezTo>
              </a:path>
            </a:pathLst>
          </a:custGeom>
          <a:noFill/>
          <a:ln w="920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9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B59D18-58D8-5270-BEFE-77C74583F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371" y="3706227"/>
            <a:ext cx="2906263" cy="2179697"/>
          </a:xfrm>
          <a:prstGeom prst="rect">
            <a:avLst/>
          </a:prstGeom>
        </p:spPr>
      </p:pic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C10FDCC3-A9D0-52CB-651B-11B5FB55FB55}"/>
              </a:ext>
            </a:extLst>
          </p:cNvPr>
          <p:cNvSpPr/>
          <p:nvPr/>
        </p:nvSpPr>
        <p:spPr bwMode="auto">
          <a:xfrm>
            <a:off x="7186470" y="1349730"/>
            <a:ext cx="1724066" cy="1058206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Operating System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9248066-CA53-95FC-09DE-179D4F81FB9B}"/>
              </a:ext>
            </a:extLst>
          </p:cNvPr>
          <p:cNvSpPr/>
          <p:nvPr/>
        </p:nvSpPr>
        <p:spPr>
          <a:xfrm>
            <a:off x="8491383" y="2230946"/>
            <a:ext cx="419153" cy="2110902"/>
          </a:xfrm>
          <a:custGeom>
            <a:avLst/>
            <a:gdLst>
              <a:gd name="connsiteX0" fmla="*/ 87549 w 419153"/>
              <a:gd name="connsiteY0" fmla="*/ 0 h 2110902"/>
              <a:gd name="connsiteX1" fmla="*/ 418289 w 419153"/>
              <a:gd name="connsiteY1" fmla="*/ 953310 h 2110902"/>
              <a:gd name="connsiteX2" fmla="*/ 0 w 419153"/>
              <a:gd name="connsiteY2" fmla="*/ 2110902 h 2110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53" h="2110902">
                <a:moveTo>
                  <a:pt x="87549" y="0"/>
                </a:moveTo>
                <a:cubicBezTo>
                  <a:pt x="260214" y="300746"/>
                  <a:pt x="432880" y="601493"/>
                  <a:pt x="418289" y="953310"/>
                </a:cubicBezTo>
                <a:cubicBezTo>
                  <a:pt x="403698" y="1305127"/>
                  <a:pt x="201849" y="1708014"/>
                  <a:pt x="0" y="2110902"/>
                </a:cubicBezTo>
              </a:path>
            </a:pathLst>
          </a:custGeom>
          <a:noFill/>
          <a:ln w="92075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4208D-E82C-D9BF-CB59-A3AE593C1128}"/>
              </a:ext>
            </a:extLst>
          </p:cNvPr>
          <p:cNvSpPr txBox="1"/>
          <p:nvPr/>
        </p:nvSpPr>
        <p:spPr>
          <a:xfrm>
            <a:off x="1624520" y="1878833"/>
            <a:ext cx="38904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Activate to ACM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D91A1-CAAD-1370-9577-FB1E59D5756C}"/>
              </a:ext>
            </a:extLst>
          </p:cNvPr>
          <p:cNvSpPr txBox="1"/>
          <p:nvPr/>
        </p:nvSpPr>
        <p:spPr>
          <a:xfrm>
            <a:off x="1961824" y="3286397"/>
            <a:ext cx="4026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KVM, IDER with optional user consent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OS can’t disable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50C22-F616-D213-946C-AED000D06A3C}"/>
              </a:ext>
            </a:extLst>
          </p:cNvPr>
          <p:cNvSpPr txBox="1"/>
          <p:nvPr/>
        </p:nvSpPr>
        <p:spPr>
          <a:xfrm>
            <a:off x="9066179" y="3151773"/>
            <a:ext cx="183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Distrust of the OS</a:t>
            </a:r>
          </a:p>
        </p:txBody>
      </p:sp>
    </p:spTree>
    <p:extLst>
      <p:ext uri="{BB962C8B-B14F-4D97-AF65-F5344CB8AC3E}">
        <p14:creationId xmlns:p14="http://schemas.microsoft.com/office/powerpoint/2010/main" val="384915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B59D18-58D8-5270-BEFE-77C74583F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371" y="3706227"/>
            <a:ext cx="2906263" cy="21796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C4208D-E82C-D9BF-CB59-A3AE593C1128}"/>
              </a:ext>
            </a:extLst>
          </p:cNvPr>
          <p:cNvSpPr txBox="1"/>
          <p:nvPr/>
        </p:nvSpPr>
        <p:spPr>
          <a:xfrm>
            <a:off x="1215958" y="857429"/>
            <a:ext cx="57313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Activate to ACM – MEBx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72049-C4AD-6D34-8E02-552F66D01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3" y="2164835"/>
            <a:ext cx="4035241" cy="252833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43CC262-1585-B705-0D75-140B3F85E5FC}"/>
              </a:ext>
            </a:extLst>
          </p:cNvPr>
          <p:cNvSpPr/>
          <p:nvPr/>
        </p:nvSpPr>
        <p:spPr>
          <a:xfrm>
            <a:off x="3307404" y="5000017"/>
            <a:ext cx="3278222" cy="584570"/>
          </a:xfrm>
          <a:custGeom>
            <a:avLst/>
            <a:gdLst>
              <a:gd name="connsiteX0" fmla="*/ 0 w 3278222"/>
              <a:gd name="connsiteY0" fmla="*/ 0 h 584570"/>
              <a:gd name="connsiteX1" fmla="*/ 1322962 w 3278222"/>
              <a:gd name="connsiteY1" fmla="*/ 583660 h 584570"/>
              <a:gd name="connsiteX2" fmla="*/ 3278222 w 3278222"/>
              <a:gd name="connsiteY2" fmla="*/ 107004 h 584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8222" h="584570">
                <a:moveTo>
                  <a:pt x="0" y="0"/>
                </a:moveTo>
                <a:cubicBezTo>
                  <a:pt x="388296" y="282913"/>
                  <a:pt x="776592" y="565826"/>
                  <a:pt x="1322962" y="583660"/>
                </a:cubicBezTo>
                <a:cubicBezTo>
                  <a:pt x="1869332" y="601494"/>
                  <a:pt x="2573777" y="354249"/>
                  <a:pt x="3278222" y="107004"/>
                </a:cubicBezTo>
              </a:path>
            </a:pathLst>
          </a:custGeom>
          <a:noFill/>
          <a:ln w="793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5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DE9AF0B-0BEE-20C0-5651-AD10320DB0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691" y="2801997"/>
            <a:ext cx="2490305" cy="2490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B59D18-58D8-5270-BEFE-77C74583F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371" y="3706227"/>
            <a:ext cx="2906263" cy="21796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C4208D-E82C-D9BF-CB59-A3AE593C1128}"/>
              </a:ext>
            </a:extLst>
          </p:cNvPr>
          <p:cNvSpPr txBox="1"/>
          <p:nvPr/>
        </p:nvSpPr>
        <p:spPr>
          <a:xfrm>
            <a:off x="1215958" y="857429"/>
            <a:ext cx="53555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Activate to ACM – USB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43CC262-1585-B705-0D75-140B3F85E5FC}"/>
              </a:ext>
            </a:extLst>
          </p:cNvPr>
          <p:cNvSpPr/>
          <p:nvPr/>
        </p:nvSpPr>
        <p:spPr>
          <a:xfrm>
            <a:off x="3307404" y="5000017"/>
            <a:ext cx="3278222" cy="584570"/>
          </a:xfrm>
          <a:custGeom>
            <a:avLst/>
            <a:gdLst>
              <a:gd name="connsiteX0" fmla="*/ 0 w 3278222"/>
              <a:gd name="connsiteY0" fmla="*/ 0 h 584570"/>
              <a:gd name="connsiteX1" fmla="*/ 1322962 w 3278222"/>
              <a:gd name="connsiteY1" fmla="*/ 583660 h 584570"/>
              <a:gd name="connsiteX2" fmla="*/ 3278222 w 3278222"/>
              <a:gd name="connsiteY2" fmla="*/ 107004 h 584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8222" h="584570">
                <a:moveTo>
                  <a:pt x="0" y="0"/>
                </a:moveTo>
                <a:cubicBezTo>
                  <a:pt x="388296" y="282913"/>
                  <a:pt x="776592" y="565826"/>
                  <a:pt x="1322962" y="583660"/>
                </a:cubicBezTo>
                <a:cubicBezTo>
                  <a:pt x="1869332" y="601494"/>
                  <a:pt x="2573777" y="354249"/>
                  <a:pt x="3278222" y="107004"/>
                </a:cubicBezTo>
              </a:path>
            </a:pathLst>
          </a:custGeom>
          <a:noFill/>
          <a:ln w="793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6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B8BE0B-73B3-235E-0BF6-C124C9EA8F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72" y="2916084"/>
            <a:ext cx="2906263" cy="2376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B59D18-58D8-5270-BEFE-77C74583F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371" y="3706227"/>
            <a:ext cx="2906263" cy="21796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C4208D-E82C-D9BF-CB59-A3AE593C1128}"/>
              </a:ext>
            </a:extLst>
          </p:cNvPr>
          <p:cNvSpPr txBox="1"/>
          <p:nvPr/>
        </p:nvSpPr>
        <p:spPr>
          <a:xfrm>
            <a:off x="1215958" y="857429"/>
            <a:ext cx="67076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Activate to ACM – Option 15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43CC262-1585-B705-0D75-140B3F85E5FC}"/>
              </a:ext>
            </a:extLst>
          </p:cNvPr>
          <p:cNvSpPr/>
          <p:nvPr/>
        </p:nvSpPr>
        <p:spPr>
          <a:xfrm>
            <a:off x="3307403" y="5000017"/>
            <a:ext cx="3414409" cy="584570"/>
          </a:xfrm>
          <a:custGeom>
            <a:avLst/>
            <a:gdLst>
              <a:gd name="connsiteX0" fmla="*/ 0 w 3278222"/>
              <a:gd name="connsiteY0" fmla="*/ 0 h 584570"/>
              <a:gd name="connsiteX1" fmla="*/ 1322962 w 3278222"/>
              <a:gd name="connsiteY1" fmla="*/ 583660 h 584570"/>
              <a:gd name="connsiteX2" fmla="*/ 3278222 w 3278222"/>
              <a:gd name="connsiteY2" fmla="*/ 107004 h 584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8222" h="584570">
                <a:moveTo>
                  <a:pt x="0" y="0"/>
                </a:moveTo>
                <a:cubicBezTo>
                  <a:pt x="388296" y="282913"/>
                  <a:pt x="776592" y="565826"/>
                  <a:pt x="1322962" y="583660"/>
                </a:cubicBezTo>
                <a:cubicBezTo>
                  <a:pt x="1869332" y="601494"/>
                  <a:pt x="2573777" y="354249"/>
                  <a:pt x="3278222" y="107004"/>
                </a:cubicBezTo>
              </a:path>
            </a:pathLst>
          </a:custGeom>
          <a:noFill/>
          <a:ln w="793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14BABC-3927-27EF-5876-856971BEC03D}"/>
              </a:ext>
            </a:extLst>
          </p:cNvPr>
          <p:cNvSpPr txBox="1"/>
          <p:nvPr/>
        </p:nvSpPr>
        <p:spPr>
          <a:xfrm>
            <a:off x="4008630" y="4884447"/>
            <a:ext cx="1875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homenetwork.org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2EDCC-EB86-9F71-842A-22D73826F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42267">
            <a:off x="9432763" y="1338785"/>
            <a:ext cx="1273969" cy="952500"/>
          </a:xfrm>
          <a:prstGeom prst="rect">
            <a:avLst/>
          </a:prstGeom>
          <a:effectLst>
            <a:outerShdw blurRad="177800" dist="38100" dir="5400000" sx="106000" sy="106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9417B-7534-BD0A-03A7-8E7C69806FC7}"/>
              </a:ext>
            </a:extLst>
          </p:cNvPr>
          <p:cNvSpPr txBox="1"/>
          <p:nvPr/>
        </p:nvSpPr>
        <p:spPr>
          <a:xfrm>
            <a:off x="9248596" y="2387922"/>
            <a:ext cx="1875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homenetwork.org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2C9A471-A9F5-4B03-76F4-F286642FE578}"/>
              </a:ext>
            </a:extLst>
          </p:cNvPr>
          <p:cNvSpPr/>
          <p:nvPr/>
        </p:nvSpPr>
        <p:spPr>
          <a:xfrm>
            <a:off x="9299643" y="2928026"/>
            <a:ext cx="933855" cy="1342417"/>
          </a:xfrm>
          <a:custGeom>
            <a:avLst/>
            <a:gdLst>
              <a:gd name="connsiteX0" fmla="*/ 933855 w 933855"/>
              <a:gd name="connsiteY0" fmla="*/ 0 h 1342417"/>
              <a:gd name="connsiteX1" fmla="*/ 739302 w 933855"/>
              <a:gd name="connsiteY1" fmla="*/ 953310 h 1342417"/>
              <a:gd name="connsiteX2" fmla="*/ 0 w 933855"/>
              <a:gd name="connsiteY2" fmla="*/ 1342417 h 134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855" h="1342417">
                <a:moveTo>
                  <a:pt x="933855" y="0"/>
                </a:moveTo>
                <a:cubicBezTo>
                  <a:pt x="914399" y="364787"/>
                  <a:pt x="894944" y="729574"/>
                  <a:pt x="739302" y="953310"/>
                </a:cubicBezTo>
                <a:cubicBezTo>
                  <a:pt x="583660" y="1177046"/>
                  <a:pt x="291830" y="1259731"/>
                  <a:pt x="0" y="1342417"/>
                </a:cubicBezTo>
              </a:path>
            </a:pathLst>
          </a:custGeom>
          <a:noFill/>
          <a:ln w="857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6037A-0419-CD7B-F991-A8CEE2D77FD5}"/>
              </a:ext>
            </a:extLst>
          </p:cNvPr>
          <p:cNvSpPr txBox="1"/>
          <p:nvPr/>
        </p:nvSpPr>
        <p:spPr>
          <a:xfrm>
            <a:off x="3892989" y="5701258"/>
            <a:ext cx="210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Wired Ethernet Only</a:t>
            </a:r>
          </a:p>
        </p:txBody>
      </p:sp>
    </p:spTree>
    <p:extLst>
      <p:ext uri="{BB962C8B-B14F-4D97-AF65-F5344CB8AC3E}">
        <p14:creationId xmlns:p14="http://schemas.microsoft.com/office/powerpoint/2010/main" val="422887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90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Neo Sans Intel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139</cp:revision>
  <dcterms:created xsi:type="dcterms:W3CDTF">2018-07-25T01:48:02Z</dcterms:created>
  <dcterms:modified xsi:type="dcterms:W3CDTF">2022-06-27T06:11:38Z</dcterms:modified>
</cp:coreProperties>
</file>