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1" r:id="rId2"/>
    <p:sldId id="952" r:id="rId3"/>
    <p:sldId id="1126" r:id="rId4"/>
    <p:sldId id="1125" r:id="rId5"/>
    <p:sldId id="1127" r:id="rId6"/>
    <p:sldId id="1136" r:id="rId7"/>
    <p:sldId id="112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E717E5A-C6DB-28C3-15A6-8236C5338342}"/>
              </a:ext>
            </a:extLst>
          </p:cNvPr>
          <p:cNvSpPr/>
          <p:nvPr/>
        </p:nvSpPr>
        <p:spPr>
          <a:xfrm>
            <a:off x="2765530" y="2991115"/>
            <a:ext cx="7307385" cy="2226939"/>
          </a:xfrm>
          <a:custGeom>
            <a:avLst/>
            <a:gdLst>
              <a:gd name="connsiteX0" fmla="*/ 0 w 7307385"/>
              <a:gd name="connsiteY0" fmla="*/ 1852829 h 2226939"/>
              <a:gd name="connsiteX1" fmla="*/ 2547816 w 7307385"/>
              <a:gd name="connsiteY1" fmla="*/ 583 h 2226939"/>
              <a:gd name="connsiteX2" fmla="*/ 5884985 w 7307385"/>
              <a:gd name="connsiteY2" fmla="*/ 2016952 h 2226939"/>
              <a:gd name="connsiteX3" fmla="*/ 7307385 w 7307385"/>
              <a:gd name="connsiteY3" fmla="*/ 2063844 h 222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7385" h="2226939">
                <a:moveTo>
                  <a:pt x="0" y="1852829"/>
                </a:moveTo>
                <a:cubicBezTo>
                  <a:pt x="783492" y="913029"/>
                  <a:pt x="1566985" y="-26771"/>
                  <a:pt x="2547816" y="583"/>
                </a:cubicBezTo>
                <a:cubicBezTo>
                  <a:pt x="3528647" y="27937"/>
                  <a:pt x="5091724" y="1673075"/>
                  <a:pt x="5884985" y="2016952"/>
                </a:cubicBezTo>
                <a:cubicBezTo>
                  <a:pt x="6678246" y="2360829"/>
                  <a:pt x="6992815" y="2212336"/>
                  <a:pt x="7307385" y="2063844"/>
                </a:cubicBezTo>
              </a:path>
            </a:pathLst>
          </a:custGeom>
          <a:noFill/>
          <a:ln w="762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8FA6AE7B-34E7-468A-AEA0-FC0538298B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6935" y="1676281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29C27-E986-4D70-82BD-A2D57391E92A}"/>
              </a:ext>
            </a:extLst>
          </p:cNvPr>
          <p:cNvSpPr txBox="1"/>
          <p:nvPr/>
        </p:nvSpPr>
        <p:spPr>
          <a:xfrm>
            <a:off x="4296062" y="1371469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</a:t>
            </a:r>
          </a:p>
        </p:txBody>
      </p:sp>
      <p:pic>
        <p:nvPicPr>
          <p:cNvPr id="26" name="Picture 25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E08AD955-E67F-4B4A-9F68-8A7F272BC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415" y="3841219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27" name="Rounded Rectangle 4">
            <a:extLst>
              <a:ext uri="{FF2B5EF4-FFF2-40B4-BE49-F238E27FC236}">
                <a16:creationId xmlns:a16="http://schemas.microsoft.com/office/drawing/2014/main" id="{B8B8CA09-A44B-4CEE-96A3-984C82A61D5B}"/>
              </a:ext>
            </a:extLst>
          </p:cNvPr>
          <p:cNvSpPr/>
          <p:nvPr/>
        </p:nvSpPr>
        <p:spPr bwMode="auto">
          <a:xfrm>
            <a:off x="9903937" y="4728295"/>
            <a:ext cx="1161545" cy="709246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Web Server</a:t>
            </a:r>
          </a:p>
        </p:txBody>
      </p:sp>
      <p:pic>
        <p:nvPicPr>
          <p:cNvPr id="13" name="Picture 12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3233AF5C-C9B7-1EB9-1487-44DC8779C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93" y="3841219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70037F2C-88F2-0000-2829-CAB0532FD5AF}"/>
              </a:ext>
            </a:extLst>
          </p:cNvPr>
          <p:cNvSpPr/>
          <p:nvPr/>
        </p:nvSpPr>
        <p:spPr bwMode="auto">
          <a:xfrm>
            <a:off x="2245354" y="4713037"/>
            <a:ext cx="1161545" cy="709246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Browser</a:t>
            </a: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81DC9C72-FCD1-7831-2358-A64BED632C83}"/>
              </a:ext>
            </a:extLst>
          </p:cNvPr>
          <p:cNvSpPr/>
          <p:nvPr/>
        </p:nvSpPr>
        <p:spPr bwMode="auto">
          <a:xfrm>
            <a:off x="8266341" y="4728295"/>
            <a:ext cx="1161545" cy="709246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106481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E82918D5-9539-F07A-2B86-AE2AAFC0C668}"/>
              </a:ext>
            </a:extLst>
          </p:cNvPr>
          <p:cNvSpPr/>
          <p:nvPr/>
        </p:nvSpPr>
        <p:spPr>
          <a:xfrm>
            <a:off x="6167535" y="2813115"/>
            <a:ext cx="676791" cy="1085925"/>
          </a:xfrm>
          <a:prstGeom prst="rightArrow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8FA6AE7B-34E7-468A-AEA0-FC0538298B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5688" y="2098712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29C27-E986-4D70-82BD-A2D57391E92A}"/>
              </a:ext>
            </a:extLst>
          </p:cNvPr>
          <p:cNvSpPr txBox="1"/>
          <p:nvPr/>
        </p:nvSpPr>
        <p:spPr>
          <a:xfrm>
            <a:off x="6494815" y="1793900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</a:t>
            </a:r>
          </a:p>
        </p:txBody>
      </p: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8A916C8A-5EB0-31B1-EDE7-F52E28127ACC}"/>
              </a:ext>
            </a:extLst>
          </p:cNvPr>
          <p:cNvSpPr/>
          <p:nvPr/>
        </p:nvSpPr>
        <p:spPr bwMode="auto">
          <a:xfrm>
            <a:off x="3812896" y="2539005"/>
            <a:ext cx="2205348" cy="418800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Redirection Port  </a:t>
            </a:r>
            <a:r>
              <a:rPr lang="en-US" sz="12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80</a:t>
            </a:r>
            <a:endParaRPr lang="en-US" dirty="0">
              <a:solidFill>
                <a:schemeClr val="bg1"/>
              </a:solidFill>
              <a:latin typeface="Neo Sans Intel Medium" pitchFamily="34" charset="0"/>
              <a:cs typeface="Arial" charset="0"/>
            </a:endParaRP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FE87C915-E70E-D231-6B94-A1E2CDFEF653}"/>
              </a:ext>
            </a:extLst>
          </p:cNvPr>
          <p:cNvSpPr/>
          <p:nvPr/>
        </p:nvSpPr>
        <p:spPr bwMode="auto">
          <a:xfrm>
            <a:off x="3812896" y="3148587"/>
            <a:ext cx="2205348" cy="418800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Main Port  </a:t>
            </a:r>
            <a:r>
              <a:rPr lang="en-US" sz="12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443</a:t>
            </a:r>
            <a:endParaRPr lang="en-US" dirty="0">
              <a:solidFill>
                <a:schemeClr val="bg1"/>
              </a:solidFill>
              <a:latin typeface="Neo Sans Intel Medium" pitchFamily="34" charset="0"/>
              <a:cs typeface="Arial" charset="0"/>
            </a:endParaRPr>
          </a:p>
        </p:txBody>
      </p: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E922254E-29EB-807A-DAAE-0547B852023B}"/>
              </a:ext>
            </a:extLst>
          </p:cNvPr>
          <p:cNvSpPr/>
          <p:nvPr/>
        </p:nvSpPr>
        <p:spPr bwMode="auto">
          <a:xfrm>
            <a:off x="3812896" y="3758169"/>
            <a:ext cx="2205348" cy="418800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Relay Port  </a:t>
            </a:r>
            <a:r>
              <a:rPr lang="en-US" sz="12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453</a:t>
            </a:r>
            <a:endParaRPr lang="en-US" dirty="0">
              <a:solidFill>
                <a:schemeClr val="bg1"/>
              </a:solidFill>
              <a:latin typeface="Neo Sans Intel Medium" pitchFamily="34" charset="0"/>
              <a:cs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EBD1F7-F644-B661-FC15-2C4029A55988}"/>
              </a:ext>
            </a:extLst>
          </p:cNvPr>
          <p:cNvSpPr/>
          <p:nvPr/>
        </p:nvSpPr>
        <p:spPr>
          <a:xfrm rot="300461">
            <a:off x="5230710" y="4688024"/>
            <a:ext cx="1575069" cy="9520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"settings": 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"port": 443,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"redirport": 80,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"RelayPort": 453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C2159-0E55-CB10-5029-AE0AB629A473}"/>
              </a:ext>
            </a:extLst>
          </p:cNvPr>
          <p:cNvSpPr txBox="1"/>
          <p:nvPr/>
        </p:nvSpPr>
        <p:spPr>
          <a:xfrm>
            <a:off x="1929667" y="4822326"/>
            <a:ext cx="237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to relay web page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9A63E1-7ADC-D84B-1763-7A3ED6B806D2}"/>
              </a:ext>
            </a:extLst>
          </p:cNvPr>
          <p:cNvCxnSpPr>
            <a:cxnSpLocks/>
          </p:cNvCxnSpPr>
          <p:nvPr/>
        </p:nvCxnSpPr>
        <p:spPr>
          <a:xfrm flipV="1">
            <a:off x="3142349" y="4040554"/>
            <a:ext cx="874759" cy="78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5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36CFFC8-0796-68CC-1927-8A3BC2B2134A}"/>
              </a:ext>
            </a:extLst>
          </p:cNvPr>
          <p:cNvSpPr/>
          <p:nvPr/>
        </p:nvSpPr>
        <p:spPr>
          <a:xfrm>
            <a:off x="3498980" y="3333987"/>
            <a:ext cx="6774024" cy="976756"/>
          </a:xfrm>
          <a:custGeom>
            <a:avLst/>
            <a:gdLst>
              <a:gd name="connsiteX0" fmla="*/ 0 w 6774024"/>
              <a:gd name="connsiteY0" fmla="*/ 370266 h 976756"/>
              <a:gd name="connsiteX1" fmla="*/ 3088432 w 6774024"/>
              <a:gd name="connsiteY1" fmla="*/ 25033 h 976756"/>
              <a:gd name="connsiteX2" fmla="*/ 6774024 w 6774024"/>
              <a:gd name="connsiteY2" fmla="*/ 976756 h 97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4024" h="976756">
                <a:moveTo>
                  <a:pt x="0" y="370266"/>
                </a:moveTo>
                <a:cubicBezTo>
                  <a:pt x="979714" y="147108"/>
                  <a:pt x="1959428" y="-76049"/>
                  <a:pt x="3088432" y="25033"/>
                </a:cubicBezTo>
                <a:cubicBezTo>
                  <a:pt x="4217436" y="126115"/>
                  <a:pt x="5495730" y="551435"/>
                  <a:pt x="6774024" y="976756"/>
                </a:cubicBezTo>
              </a:path>
            </a:pathLst>
          </a:custGeom>
          <a:noFill/>
          <a:ln w="889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82918D5-9539-F07A-2B86-AE2AAFC0C668}"/>
              </a:ext>
            </a:extLst>
          </p:cNvPr>
          <p:cNvSpPr/>
          <p:nvPr/>
        </p:nvSpPr>
        <p:spPr>
          <a:xfrm>
            <a:off x="7520474" y="2775792"/>
            <a:ext cx="676791" cy="1085925"/>
          </a:xfrm>
          <a:prstGeom prst="rightArrow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8FA6AE7B-34E7-468A-AEA0-FC0538298B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8627" y="2061389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29C27-E986-4D70-82BD-A2D57391E92A}"/>
              </a:ext>
            </a:extLst>
          </p:cNvPr>
          <p:cNvSpPr txBox="1"/>
          <p:nvPr/>
        </p:nvSpPr>
        <p:spPr>
          <a:xfrm>
            <a:off x="7847754" y="1756577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</a:t>
            </a:r>
          </a:p>
        </p:txBody>
      </p: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E922254E-29EB-807A-DAAE-0547B852023B}"/>
              </a:ext>
            </a:extLst>
          </p:cNvPr>
          <p:cNvSpPr/>
          <p:nvPr/>
        </p:nvSpPr>
        <p:spPr bwMode="auto">
          <a:xfrm>
            <a:off x="5172057" y="3096729"/>
            <a:ext cx="2205348" cy="418800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Relay Port  </a:t>
            </a:r>
            <a:r>
              <a:rPr lang="en-US" sz="12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453</a:t>
            </a:r>
            <a:endParaRPr lang="en-US" dirty="0">
              <a:solidFill>
                <a:schemeClr val="bg1"/>
              </a:solidFill>
              <a:latin typeface="Neo Sans Intel Medium" pitchFamily="34" charset="0"/>
              <a:cs typeface="Arial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37DF71-66DC-3BEE-B764-DB44F8F1E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511" y="2269059"/>
            <a:ext cx="2666313" cy="209938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91E4FBC-E51E-0850-68D4-05D3BE8668C7}"/>
              </a:ext>
            </a:extLst>
          </p:cNvPr>
          <p:cNvSpPr/>
          <p:nvPr/>
        </p:nvSpPr>
        <p:spPr>
          <a:xfrm>
            <a:off x="4002833" y="2081609"/>
            <a:ext cx="1511559" cy="801550"/>
          </a:xfrm>
          <a:custGeom>
            <a:avLst/>
            <a:gdLst>
              <a:gd name="connsiteX0" fmla="*/ 1511559 w 1511559"/>
              <a:gd name="connsiteY0" fmla="*/ 801550 h 801550"/>
              <a:gd name="connsiteX1" fmla="*/ 923730 w 1511559"/>
              <a:gd name="connsiteY1" fmla="*/ 27109 h 801550"/>
              <a:gd name="connsiteX2" fmla="*/ 0 w 1511559"/>
              <a:gd name="connsiteY2" fmla="*/ 251044 h 80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1559" h="801550">
                <a:moveTo>
                  <a:pt x="1511559" y="801550"/>
                </a:moveTo>
                <a:cubicBezTo>
                  <a:pt x="1343607" y="460205"/>
                  <a:pt x="1175656" y="118860"/>
                  <a:pt x="923730" y="27109"/>
                </a:cubicBezTo>
                <a:cubicBezTo>
                  <a:pt x="671804" y="-64642"/>
                  <a:pt x="335902" y="93201"/>
                  <a:pt x="0" y="251044"/>
                </a:cubicBezTo>
              </a:path>
            </a:pathLst>
          </a:custGeom>
          <a:noFill/>
          <a:ln w="1016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E65EBD60-2E57-A100-7D12-539FB0949D2A}"/>
              </a:ext>
            </a:extLst>
          </p:cNvPr>
          <p:cNvSpPr/>
          <p:nvPr/>
        </p:nvSpPr>
        <p:spPr bwMode="auto">
          <a:xfrm>
            <a:off x="10406587" y="4013825"/>
            <a:ext cx="1161545" cy="709246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Web Server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7DCA14-4AA6-8F38-20B5-B70D17F604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934" y="1954104"/>
            <a:ext cx="503853" cy="4836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1FFACFB-7AC3-E4B8-212A-8BBA7FFD60C2}"/>
              </a:ext>
            </a:extLst>
          </p:cNvPr>
          <p:cNvSpPr txBox="1"/>
          <p:nvPr/>
        </p:nvSpPr>
        <p:spPr>
          <a:xfrm>
            <a:off x="4180114" y="3707215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12DC8-BE95-57B9-81B9-56126D279065}"/>
              </a:ext>
            </a:extLst>
          </p:cNvPr>
          <p:cNvSpPr txBox="1"/>
          <p:nvPr/>
        </p:nvSpPr>
        <p:spPr>
          <a:xfrm>
            <a:off x="5343663" y="1404275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NodeID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TLS or not</a:t>
            </a:r>
          </a:p>
        </p:txBody>
      </p:sp>
    </p:spTree>
    <p:extLst>
      <p:ext uri="{BB962C8B-B14F-4D97-AF65-F5344CB8AC3E}">
        <p14:creationId xmlns:p14="http://schemas.microsoft.com/office/powerpoint/2010/main" val="380110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3D2DAD-01CE-B283-F77E-EF346555B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28" y="1032536"/>
            <a:ext cx="4531654" cy="3587304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550D6F-FC16-716E-7790-449560042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0644"/>
            <a:ext cx="4045054" cy="3184976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93B555B-5E9B-A963-4503-C6A8D605613A}"/>
              </a:ext>
            </a:extLst>
          </p:cNvPr>
          <p:cNvSpPr/>
          <p:nvPr/>
        </p:nvSpPr>
        <p:spPr>
          <a:xfrm>
            <a:off x="3033073" y="4245465"/>
            <a:ext cx="641866" cy="3370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C218DC3-181C-9321-720A-1CC5B08C80CE}"/>
              </a:ext>
            </a:extLst>
          </p:cNvPr>
          <p:cNvSpPr/>
          <p:nvPr/>
        </p:nvSpPr>
        <p:spPr>
          <a:xfrm>
            <a:off x="3600293" y="4764072"/>
            <a:ext cx="2883160" cy="775453"/>
          </a:xfrm>
          <a:custGeom>
            <a:avLst/>
            <a:gdLst>
              <a:gd name="connsiteX0" fmla="*/ 0 w 2883160"/>
              <a:gd name="connsiteY0" fmla="*/ 0 h 775453"/>
              <a:gd name="connsiteX1" fmla="*/ 1474237 w 2883160"/>
              <a:gd name="connsiteY1" fmla="*/ 774440 h 775453"/>
              <a:gd name="connsiteX2" fmla="*/ 2883160 w 2883160"/>
              <a:gd name="connsiteY2" fmla="*/ 130628 h 77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3160" h="775453">
                <a:moveTo>
                  <a:pt x="0" y="0"/>
                </a:moveTo>
                <a:cubicBezTo>
                  <a:pt x="496855" y="376334"/>
                  <a:pt x="993710" y="752669"/>
                  <a:pt x="1474237" y="774440"/>
                </a:cubicBezTo>
                <a:cubicBezTo>
                  <a:pt x="1954764" y="796211"/>
                  <a:pt x="2418962" y="463419"/>
                  <a:pt x="2883160" y="130628"/>
                </a:cubicBezTo>
              </a:path>
            </a:pathLst>
          </a:custGeom>
          <a:noFill/>
          <a:ln w="793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83F7D7-E128-0AC6-6629-96C19F12A4C1}"/>
              </a:ext>
            </a:extLst>
          </p:cNvPr>
          <p:cNvSpPr/>
          <p:nvPr/>
        </p:nvSpPr>
        <p:spPr>
          <a:xfrm rot="300461">
            <a:off x="2636474" y="4974739"/>
            <a:ext cx="1575069" cy="9520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"settings": 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"port": 443,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"RelayPort": 453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999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E82918D5-9539-F07A-2B86-AE2AAFC0C668}"/>
              </a:ext>
            </a:extLst>
          </p:cNvPr>
          <p:cNvSpPr/>
          <p:nvPr/>
        </p:nvSpPr>
        <p:spPr>
          <a:xfrm>
            <a:off x="6167535" y="2813115"/>
            <a:ext cx="676791" cy="1085925"/>
          </a:xfrm>
          <a:prstGeom prst="rightArrow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8FA6AE7B-34E7-468A-AEA0-FC0538298B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5688" y="2098712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29C27-E986-4D70-82BD-A2D57391E92A}"/>
              </a:ext>
            </a:extLst>
          </p:cNvPr>
          <p:cNvSpPr txBox="1"/>
          <p:nvPr/>
        </p:nvSpPr>
        <p:spPr>
          <a:xfrm>
            <a:off x="6494815" y="1793900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</a:t>
            </a:r>
          </a:p>
        </p:txBody>
      </p: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8A916C8A-5EB0-31B1-EDE7-F52E28127ACC}"/>
              </a:ext>
            </a:extLst>
          </p:cNvPr>
          <p:cNvSpPr/>
          <p:nvPr/>
        </p:nvSpPr>
        <p:spPr bwMode="auto">
          <a:xfrm>
            <a:off x="3801576" y="2821290"/>
            <a:ext cx="2205348" cy="418800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Redirection Port  </a:t>
            </a:r>
            <a:r>
              <a:rPr lang="en-US" sz="12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80</a:t>
            </a:r>
            <a:endParaRPr lang="en-US" dirty="0">
              <a:solidFill>
                <a:schemeClr val="bg1"/>
              </a:solidFill>
              <a:latin typeface="Neo Sans Intel Medium" pitchFamily="34" charset="0"/>
              <a:cs typeface="Arial" charset="0"/>
            </a:endParaRP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FE87C915-E70E-D231-6B94-A1E2CDFEF653}"/>
              </a:ext>
            </a:extLst>
          </p:cNvPr>
          <p:cNvSpPr/>
          <p:nvPr/>
        </p:nvSpPr>
        <p:spPr bwMode="auto">
          <a:xfrm>
            <a:off x="3801576" y="3430872"/>
            <a:ext cx="2205348" cy="418800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Main Port  </a:t>
            </a:r>
            <a:r>
              <a:rPr lang="en-US" sz="12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443</a:t>
            </a:r>
            <a:endParaRPr lang="en-US" dirty="0">
              <a:solidFill>
                <a:schemeClr val="bg1"/>
              </a:solidFill>
              <a:latin typeface="Neo Sans Intel Medium" pitchFamily="34" charset="0"/>
              <a:cs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EBD1F7-F644-B661-FC15-2C4029A55988}"/>
              </a:ext>
            </a:extLst>
          </p:cNvPr>
          <p:cNvSpPr/>
          <p:nvPr/>
        </p:nvSpPr>
        <p:spPr>
          <a:xfrm rot="300461">
            <a:off x="6060395" y="4393937"/>
            <a:ext cx="2946350" cy="9520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"settings": 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"port": 443,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"redirport": 80,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"RelayDNS": 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relay.myserver.com"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8DB31E-4D18-125C-0CAA-1861E9CD000D}"/>
              </a:ext>
            </a:extLst>
          </p:cNvPr>
          <p:cNvGrpSpPr/>
          <p:nvPr/>
        </p:nvGrpSpPr>
        <p:grpSpPr>
          <a:xfrm>
            <a:off x="3406607" y="894765"/>
            <a:ext cx="932085" cy="899135"/>
            <a:chOff x="2660201" y="585298"/>
            <a:chExt cx="932085" cy="899135"/>
          </a:xfrm>
        </p:grpSpPr>
        <p:sp>
          <p:nvSpPr>
            <p:cNvPr id="17" name="Rounded Rectangle 39">
              <a:extLst>
                <a:ext uri="{FF2B5EF4-FFF2-40B4-BE49-F238E27FC236}">
                  <a16:creationId xmlns:a16="http://schemas.microsoft.com/office/drawing/2014/main" id="{4F5FBED7-58C4-4CC6-ED01-4B7B8077E722}"/>
                </a:ext>
              </a:extLst>
            </p:cNvPr>
            <p:cNvSpPr/>
            <p:nvPr/>
          </p:nvSpPr>
          <p:spPr>
            <a:xfrm>
              <a:off x="2660201" y="585298"/>
              <a:ext cx="932085" cy="8991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651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BB990D5-AC74-B0B1-0F90-E1CBC9E7E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8119" y="726956"/>
              <a:ext cx="615820" cy="61582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C5DE5BC-39A3-B4BB-8D38-61B70EB9888C}"/>
              </a:ext>
            </a:extLst>
          </p:cNvPr>
          <p:cNvSpPr txBox="1"/>
          <p:nvPr/>
        </p:nvSpPr>
        <p:spPr>
          <a:xfrm>
            <a:off x="3246473" y="1846347"/>
            <a:ext cx="12666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myserver.com</a:t>
            </a:r>
          </a:p>
          <a:p>
            <a:pPr algn="ctr"/>
            <a:r>
              <a:rPr lang="en-US" sz="1050" dirty="0"/>
              <a:t>relay.myserver.com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ED8F13A-EBD9-055F-0A0D-CD232D6337CC}"/>
              </a:ext>
            </a:extLst>
          </p:cNvPr>
          <p:cNvSpPr/>
          <p:nvPr/>
        </p:nvSpPr>
        <p:spPr>
          <a:xfrm>
            <a:off x="4628463" y="1074254"/>
            <a:ext cx="1985107" cy="1273069"/>
          </a:xfrm>
          <a:custGeom>
            <a:avLst/>
            <a:gdLst>
              <a:gd name="connsiteX0" fmla="*/ 0 w 1985107"/>
              <a:gd name="connsiteY0" fmla="*/ 139839 h 1273069"/>
              <a:gd name="connsiteX1" fmla="*/ 1008184 w 1985107"/>
              <a:gd name="connsiteY1" fmla="*/ 100762 h 1273069"/>
              <a:gd name="connsiteX2" fmla="*/ 1985107 w 1985107"/>
              <a:gd name="connsiteY2" fmla="*/ 1273069 h 127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5107" h="1273069">
                <a:moveTo>
                  <a:pt x="0" y="139839"/>
                </a:moveTo>
                <a:cubicBezTo>
                  <a:pt x="338666" y="25864"/>
                  <a:pt x="677333" y="-88110"/>
                  <a:pt x="1008184" y="100762"/>
                </a:cubicBezTo>
                <a:cubicBezTo>
                  <a:pt x="1339035" y="289634"/>
                  <a:pt x="1662071" y="781351"/>
                  <a:pt x="1985107" y="1273069"/>
                </a:cubicBezTo>
              </a:path>
            </a:pathLst>
          </a:custGeom>
          <a:noFill/>
          <a:ln w="825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6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7A5221D-E084-C0E7-40FD-BFDF80D86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096" y="1240573"/>
            <a:ext cx="4645562" cy="387791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93B555B-5E9B-A963-4503-C6A8D605613A}"/>
              </a:ext>
            </a:extLst>
          </p:cNvPr>
          <p:cNvSpPr/>
          <p:nvPr/>
        </p:nvSpPr>
        <p:spPr>
          <a:xfrm>
            <a:off x="3607381" y="4597165"/>
            <a:ext cx="641866" cy="3370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83F7D7-E128-0AC6-6629-96C19F12A4C1}"/>
              </a:ext>
            </a:extLst>
          </p:cNvPr>
          <p:cNvSpPr/>
          <p:nvPr/>
        </p:nvSpPr>
        <p:spPr>
          <a:xfrm rot="300461">
            <a:off x="1829232" y="4975239"/>
            <a:ext cx="1973689" cy="12633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"settings": 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"port": 443,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"RelayDNS": [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relay1.myserver.com“,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relay2.myserver.com“,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relay3.myserver.com“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4" name="Picture 23" descr="servercloud.png">
            <a:extLst>
              <a:ext uri="{FF2B5EF4-FFF2-40B4-BE49-F238E27FC236}">
                <a16:creationId xmlns:a16="http://schemas.microsoft.com/office/drawing/2014/main" id="{6D6CC646-F3D6-CCD6-0E6D-5138D0AAB0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3257" y="167683"/>
            <a:ext cx="2498445" cy="268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C6DA26-B15D-7D63-E405-7C181B9548DE}"/>
              </a:ext>
            </a:extLst>
          </p:cNvPr>
          <p:cNvSpPr txBox="1"/>
          <p:nvPr/>
        </p:nvSpPr>
        <p:spPr>
          <a:xfrm>
            <a:off x="8343395" y="890077"/>
            <a:ext cx="176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myserver.com</a:t>
            </a:r>
          </a:p>
          <a:p>
            <a:endParaRPr lang="en-US" sz="1200" b="1" dirty="0"/>
          </a:p>
          <a:p>
            <a:r>
              <a:rPr lang="en-US" sz="1200" dirty="0"/>
              <a:t>relay1.myserver.com</a:t>
            </a:r>
          </a:p>
          <a:p>
            <a:r>
              <a:rPr lang="en-US" sz="1200" dirty="0"/>
              <a:t>relay2.myserver.com</a:t>
            </a:r>
            <a:endParaRPr lang="en-US" sz="1200" b="1" dirty="0"/>
          </a:p>
          <a:p>
            <a:r>
              <a:rPr lang="en-US" sz="1200" dirty="0"/>
              <a:t>relay3.myserver.com</a:t>
            </a:r>
            <a:endParaRPr lang="en-US" sz="1200" b="1" dirty="0"/>
          </a:p>
          <a:p>
            <a:endParaRPr lang="en-US" sz="1200" b="1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89C88D2-62EA-6906-A255-DC34834CD515}"/>
              </a:ext>
            </a:extLst>
          </p:cNvPr>
          <p:cNvSpPr/>
          <p:nvPr/>
        </p:nvSpPr>
        <p:spPr>
          <a:xfrm rot="10800000">
            <a:off x="8055708" y="890077"/>
            <a:ext cx="270563" cy="272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4531FF4-F059-5EDB-5EF0-470EF0C6EEEA}"/>
              </a:ext>
            </a:extLst>
          </p:cNvPr>
          <p:cNvSpPr/>
          <p:nvPr/>
        </p:nvSpPr>
        <p:spPr>
          <a:xfrm rot="10800000">
            <a:off x="8055708" y="1439796"/>
            <a:ext cx="270563" cy="272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58BB9-59D4-743B-66F4-6B86F4F45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542" y="2908537"/>
            <a:ext cx="2520264" cy="2081206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9C883F-2B08-8085-6605-6C797C570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186" y="4411397"/>
            <a:ext cx="2372945" cy="1982490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C218DC3-181C-9321-720A-1CC5B08C80CE}"/>
              </a:ext>
            </a:extLst>
          </p:cNvPr>
          <p:cNvSpPr/>
          <p:nvPr/>
        </p:nvSpPr>
        <p:spPr>
          <a:xfrm rot="435853">
            <a:off x="3931776" y="5119525"/>
            <a:ext cx="2561953" cy="591193"/>
          </a:xfrm>
          <a:custGeom>
            <a:avLst/>
            <a:gdLst>
              <a:gd name="connsiteX0" fmla="*/ 0 w 2883160"/>
              <a:gd name="connsiteY0" fmla="*/ 0 h 775453"/>
              <a:gd name="connsiteX1" fmla="*/ 1474237 w 2883160"/>
              <a:gd name="connsiteY1" fmla="*/ 774440 h 775453"/>
              <a:gd name="connsiteX2" fmla="*/ 2883160 w 2883160"/>
              <a:gd name="connsiteY2" fmla="*/ 130628 h 77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3160" h="775453">
                <a:moveTo>
                  <a:pt x="0" y="0"/>
                </a:moveTo>
                <a:cubicBezTo>
                  <a:pt x="496855" y="376334"/>
                  <a:pt x="993710" y="752669"/>
                  <a:pt x="1474237" y="774440"/>
                </a:cubicBezTo>
                <a:cubicBezTo>
                  <a:pt x="1954764" y="796211"/>
                  <a:pt x="2418962" y="463419"/>
                  <a:pt x="2883160" y="130628"/>
                </a:cubicBezTo>
              </a:path>
            </a:pathLst>
          </a:custGeom>
          <a:noFill/>
          <a:ln w="793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1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E82918D5-9539-F07A-2B86-AE2AAFC0C668}"/>
              </a:ext>
            </a:extLst>
          </p:cNvPr>
          <p:cNvSpPr/>
          <p:nvPr/>
        </p:nvSpPr>
        <p:spPr>
          <a:xfrm>
            <a:off x="6167535" y="2813115"/>
            <a:ext cx="676791" cy="1085925"/>
          </a:xfrm>
          <a:prstGeom prst="rightArrow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8FA6AE7B-34E7-468A-AEA0-FC0538298B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5688" y="2098712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29C27-E986-4D70-82BD-A2D57391E92A}"/>
              </a:ext>
            </a:extLst>
          </p:cNvPr>
          <p:cNvSpPr txBox="1"/>
          <p:nvPr/>
        </p:nvSpPr>
        <p:spPr>
          <a:xfrm>
            <a:off x="6494815" y="1793900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</a:t>
            </a:r>
          </a:p>
        </p:txBody>
      </p: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8A916C8A-5EB0-31B1-EDE7-F52E28127ACC}"/>
              </a:ext>
            </a:extLst>
          </p:cNvPr>
          <p:cNvSpPr/>
          <p:nvPr/>
        </p:nvSpPr>
        <p:spPr bwMode="auto">
          <a:xfrm>
            <a:off x="3801576" y="2821290"/>
            <a:ext cx="2205348" cy="418800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Redirection Port  </a:t>
            </a:r>
            <a:r>
              <a:rPr lang="en-US" sz="12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80</a:t>
            </a:r>
            <a:endParaRPr lang="en-US" dirty="0">
              <a:solidFill>
                <a:schemeClr val="bg1"/>
              </a:solidFill>
              <a:latin typeface="Neo Sans Intel Medium" pitchFamily="34" charset="0"/>
              <a:cs typeface="Arial" charset="0"/>
            </a:endParaRP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FE87C915-E70E-D231-6B94-A1E2CDFEF653}"/>
              </a:ext>
            </a:extLst>
          </p:cNvPr>
          <p:cNvSpPr/>
          <p:nvPr/>
        </p:nvSpPr>
        <p:spPr bwMode="auto">
          <a:xfrm>
            <a:off x="3801576" y="3430872"/>
            <a:ext cx="2205348" cy="418800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Main Port  </a:t>
            </a:r>
            <a:r>
              <a:rPr lang="en-US" sz="12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443</a:t>
            </a:r>
            <a:endParaRPr lang="en-US" dirty="0">
              <a:solidFill>
                <a:schemeClr val="bg1"/>
              </a:solidFill>
              <a:latin typeface="Neo Sans Intel Medium" pitchFamily="34" charset="0"/>
              <a:cs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EBD1F7-F644-B661-FC15-2C4029A55988}"/>
              </a:ext>
            </a:extLst>
          </p:cNvPr>
          <p:cNvSpPr/>
          <p:nvPr/>
        </p:nvSpPr>
        <p:spPr>
          <a:xfrm rot="300461">
            <a:off x="6030552" y="4392632"/>
            <a:ext cx="2946350" cy="16358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"settings": 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"port": 443,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"redirport": 80,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"RelayDNS": [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relay1.myserver.com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“,</a:t>
            </a:r>
            <a:endParaRPr lang="en-US" sz="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relay2.myserver.com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“,</a:t>
            </a:r>
            <a:endParaRPr lang="en-US" sz="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relay3.myserver.com</a:t>
            </a:r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A8DB31E-4D18-125C-0CAA-1861E9CD000D}"/>
              </a:ext>
            </a:extLst>
          </p:cNvPr>
          <p:cNvGrpSpPr/>
          <p:nvPr/>
        </p:nvGrpSpPr>
        <p:grpSpPr>
          <a:xfrm>
            <a:off x="3406607" y="894765"/>
            <a:ext cx="932085" cy="899135"/>
            <a:chOff x="2660201" y="585298"/>
            <a:chExt cx="932085" cy="899135"/>
          </a:xfrm>
        </p:grpSpPr>
        <p:sp>
          <p:nvSpPr>
            <p:cNvPr id="17" name="Rounded Rectangle 39">
              <a:extLst>
                <a:ext uri="{FF2B5EF4-FFF2-40B4-BE49-F238E27FC236}">
                  <a16:creationId xmlns:a16="http://schemas.microsoft.com/office/drawing/2014/main" id="{4F5FBED7-58C4-4CC6-ED01-4B7B8077E722}"/>
                </a:ext>
              </a:extLst>
            </p:cNvPr>
            <p:cNvSpPr/>
            <p:nvPr/>
          </p:nvSpPr>
          <p:spPr>
            <a:xfrm>
              <a:off x="2660201" y="585298"/>
              <a:ext cx="932085" cy="8991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651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BB990D5-AC74-B0B1-0F90-E1CBC9E7E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8119" y="726956"/>
              <a:ext cx="615820" cy="61582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C5DE5BC-39A3-B4BB-8D38-61B70EB9888C}"/>
              </a:ext>
            </a:extLst>
          </p:cNvPr>
          <p:cNvSpPr txBox="1"/>
          <p:nvPr/>
        </p:nvSpPr>
        <p:spPr>
          <a:xfrm>
            <a:off x="3212009" y="1846347"/>
            <a:ext cx="13356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myserver.com</a:t>
            </a:r>
          </a:p>
          <a:p>
            <a:pPr algn="ctr"/>
            <a:r>
              <a:rPr lang="en-US" sz="1050" dirty="0"/>
              <a:t>relay1.myserver.com</a:t>
            </a:r>
          </a:p>
          <a:p>
            <a:pPr algn="ctr"/>
            <a:r>
              <a:rPr lang="en-US" sz="1050" dirty="0"/>
              <a:t>relay2.myserver.com</a:t>
            </a:r>
          </a:p>
          <a:p>
            <a:pPr algn="ctr"/>
            <a:r>
              <a:rPr lang="en-US" sz="1050" dirty="0"/>
              <a:t>relay3.myserver.com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ED8F13A-EBD9-055F-0A0D-CD232D6337CC}"/>
              </a:ext>
            </a:extLst>
          </p:cNvPr>
          <p:cNvSpPr/>
          <p:nvPr/>
        </p:nvSpPr>
        <p:spPr>
          <a:xfrm>
            <a:off x="4628463" y="1074254"/>
            <a:ext cx="1985107" cy="1273069"/>
          </a:xfrm>
          <a:custGeom>
            <a:avLst/>
            <a:gdLst>
              <a:gd name="connsiteX0" fmla="*/ 0 w 1985107"/>
              <a:gd name="connsiteY0" fmla="*/ 139839 h 1273069"/>
              <a:gd name="connsiteX1" fmla="*/ 1008184 w 1985107"/>
              <a:gd name="connsiteY1" fmla="*/ 100762 h 1273069"/>
              <a:gd name="connsiteX2" fmla="*/ 1985107 w 1985107"/>
              <a:gd name="connsiteY2" fmla="*/ 1273069 h 127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5107" h="1273069">
                <a:moveTo>
                  <a:pt x="0" y="139839"/>
                </a:moveTo>
                <a:cubicBezTo>
                  <a:pt x="338666" y="25864"/>
                  <a:pt x="677333" y="-88110"/>
                  <a:pt x="1008184" y="100762"/>
                </a:cubicBezTo>
                <a:cubicBezTo>
                  <a:pt x="1339035" y="289634"/>
                  <a:pt x="1662071" y="781351"/>
                  <a:pt x="1985107" y="1273069"/>
                </a:cubicBezTo>
              </a:path>
            </a:pathLst>
          </a:custGeom>
          <a:noFill/>
          <a:ln w="825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7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267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Neo Sans Intel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149</cp:revision>
  <dcterms:created xsi:type="dcterms:W3CDTF">2018-07-25T01:48:02Z</dcterms:created>
  <dcterms:modified xsi:type="dcterms:W3CDTF">2022-07-12T06:10:21Z</dcterms:modified>
</cp:coreProperties>
</file>