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  <p:sldId id="953" r:id="rId3"/>
    <p:sldId id="9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AFFE1-BF74-A91B-B35C-919CDC31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53" y="900845"/>
            <a:ext cx="5658094" cy="5056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64D44-B6AD-5365-8669-402CD1E25272}"/>
              </a:ext>
            </a:extLst>
          </p:cNvPr>
          <p:cNvSpPr txBox="1"/>
          <p:nvPr/>
        </p:nvSpPr>
        <p:spPr>
          <a:xfrm>
            <a:off x="4155084" y="242277"/>
            <a:ext cx="388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https://upgrade.yubico.com/getapikey/</a:t>
            </a:r>
          </a:p>
        </p:txBody>
      </p:sp>
    </p:spTree>
    <p:extLst>
      <p:ext uri="{BB962C8B-B14F-4D97-AF65-F5344CB8AC3E}">
        <p14:creationId xmlns:p14="http://schemas.microsoft.com/office/powerpoint/2010/main" val="15318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BDC715-9393-CB28-585E-22B2C5A5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53" y="900845"/>
            <a:ext cx="5660138" cy="50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2EF46-462C-E548-68E5-FE5950A16E13}"/>
              </a:ext>
            </a:extLst>
          </p:cNvPr>
          <p:cNvSpPr txBox="1"/>
          <p:nvPr/>
        </p:nvSpPr>
        <p:spPr>
          <a:xfrm>
            <a:off x="2454031" y="2136338"/>
            <a:ext cx="72839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E75B6"/>
                </a:solidFill>
                <a:latin typeface="Consolas" panose="020B0609020204030204" pitchFamily="49" charset="0"/>
              </a:rPr>
              <a:t>"domains"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E75B6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E75B6"/>
                </a:solidFill>
                <a:latin typeface="Consolas" panose="020B0609020204030204" pitchFamily="49" charset="0"/>
              </a:rPr>
              <a:t>"yubikey"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E75B6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"11111"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E75B6"/>
                </a:solidFill>
                <a:latin typeface="Consolas" panose="020B0609020204030204" pitchFamily="49" charset="0"/>
              </a:rPr>
              <a:t>"secret"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"xxxxxxxxxxxxxxxxxxxxxxxxxxxxx"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2454031" y="1281723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</p:spTree>
    <p:extLst>
      <p:ext uri="{BB962C8B-B14F-4D97-AF65-F5344CB8AC3E}">
        <p14:creationId xmlns:p14="http://schemas.microsoft.com/office/powerpoint/2010/main" val="3959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160</cp:revision>
  <dcterms:created xsi:type="dcterms:W3CDTF">2018-07-25T01:48:02Z</dcterms:created>
  <dcterms:modified xsi:type="dcterms:W3CDTF">2022-07-14T05:04:05Z</dcterms:modified>
</cp:coreProperties>
</file>