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148" r:id="rId2"/>
    <p:sldId id="1149" r:id="rId3"/>
    <p:sldId id="9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06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0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9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2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3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9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7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5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841F-C4EE-4BC3-8BF9-C3CA3BCB6878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3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xplosion: 14 Points 26">
            <a:extLst>
              <a:ext uri="{FF2B5EF4-FFF2-40B4-BE49-F238E27FC236}">
                <a16:creationId xmlns:a16="http://schemas.microsoft.com/office/drawing/2014/main" id="{7A34AEBC-D262-1A76-FA8D-6D4CAC0DE3F3}"/>
              </a:ext>
            </a:extLst>
          </p:cNvPr>
          <p:cNvSpPr/>
          <p:nvPr/>
        </p:nvSpPr>
        <p:spPr>
          <a:xfrm rot="840777">
            <a:off x="7516287" y="563107"/>
            <a:ext cx="2167667" cy="1657471"/>
          </a:xfrm>
          <a:prstGeom prst="irregularSeal2">
            <a:avLst/>
          </a:prstGeom>
          <a:solidFill>
            <a:schemeClr val="accent4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DB7A327-165F-A082-B1F3-DBD7221BB020}"/>
              </a:ext>
            </a:extLst>
          </p:cNvPr>
          <p:cNvSpPr/>
          <p:nvPr/>
        </p:nvSpPr>
        <p:spPr>
          <a:xfrm>
            <a:off x="5384035" y="1532578"/>
            <a:ext cx="1695635" cy="1191272"/>
          </a:xfrm>
          <a:custGeom>
            <a:avLst/>
            <a:gdLst>
              <a:gd name="connsiteX0" fmla="*/ 0 w 1695635"/>
              <a:gd name="connsiteY0" fmla="*/ 1367161 h 1367831"/>
              <a:gd name="connsiteX1" fmla="*/ 834501 w 1695635"/>
              <a:gd name="connsiteY1" fmla="*/ 1145219 h 1367831"/>
              <a:gd name="connsiteX2" fmla="*/ 1695635 w 1695635"/>
              <a:gd name="connsiteY2" fmla="*/ 0 h 136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5635" h="1367831">
                <a:moveTo>
                  <a:pt x="0" y="1367161"/>
                </a:moveTo>
                <a:cubicBezTo>
                  <a:pt x="275947" y="1370120"/>
                  <a:pt x="551895" y="1373079"/>
                  <a:pt x="834501" y="1145219"/>
                </a:cubicBezTo>
                <a:cubicBezTo>
                  <a:pt x="1117107" y="917359"/>
                  <a:pt x="1406371" y="458679"/>
                  <a:pt x="1695635" y="0"/>
                </a:cubicBezTo>
              </a:path>
            </a:pathLst>
          </a:custGeom>
          <a:noFill/>
          <a:ln w="698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708BD02-67A0-4C36-A22E-739C638BCA35}"/>
              </a:ext>
            </a:extLst>
          </p:cNvPr>
          <p:cNvSpPr/>
          <p:nvPr/>
        </p:nvSpPr>
        <p:spPr>
          <a:xfrm>
            <a:off x="5365508" y="2259225"/>
            <a:ext cx="1717482" cy="854702"/>
          </a:xfrm>
          <a:custGeom>
            <a:avLst/>
            <a:gdLst>
              <a:gd name="connsiteX0" fmla="*/ 0 w 1717482"/>
              <a:gd name="connsiteY0" fmla="*/ 707666 h 854702"/>
              <a:gd name="connsiteX1" fmla="*/ 834887 w 1717482"/>
              <a:gd name="connsiteY1" fmla="*/ 803082 h 854702"/>
              <a:gd name="connsiteX2" fmla="*/ 1717482 w 1717482"/>
              <a:gd name="connsiteY2" fmla="*/ 0 h 85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7482" h="854702">
                <a:moveTo>
                  <a:pt x="0" y="707666"/>
                </a:moveTo>
                <a:cubicBezTo>
                  <a:pt x="274320" y="814346"/>
                  <a:pt x="548640" y="921026"/>
                  <a:pt x="834887" y="803082"/>
                </a:cubicBezTo>
                <a:cubicBezTo>
                  <a:pt x="1121134" y="685138"/>
                  <a:pt x="1419308" y="342569"/>
                  <a:pt x="1717482" y="0"/>
                </a:cubicBezTo>
              </a:path>
            </a:pathLst>
          </a:custGeom>
          <a:noFill/>
          <a:ln w="698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F32C747-5FB0-4065-860F-D4DD7E40BBF7}"/>
              </a:ext>
            </a:extLst>
          </p:cNvPr>
          <p:cNvSpPr/>
          <p:nvPr/>
        </p:nvSpPr>
        <p:spPr>
          <a:xfrm>
            <a:off x="5195749" y="2980144"/>
            <a:ext cx="1907177" cy="611332"/>
          </a:xfrm>
          <a:custGeom>
            <a:avLst/>
            <a:gdLst>
              <a:gd name="connsiteX0" fmla="*/ 0 w 1907177"/>
              <a:gd name="connsiteY0" fmla="*/ 148046 h 611332"/>
              <a:gd name="connsiteX1" fmla="*/ 1088571 w 1907177"/>
              <a:gd name="connsiteY1" fmla="*/ 609600 h 611332"/>
              <a:gd name="connsiteX2" fmla="*/ 1907177 w 1907177"/>
              <a:gd name="connsiteY2" fmla="*/ 0 h 61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7177" h="611332">
                <a:moveTo>
                  <a:pt x="0" y="148046"/>
                </a:moveTo>
                <a:cubicBezTo>
                  <a:pt x="385354" y="391160"/>
                  <a:pt x="770708" y="634274"/>
                  <a:pt x="1088571" y="609600"/>
                </a:cubicBezTo>
                <a:cubicBezTo>
                  <a:pt x="1406434" y="584926"/>
                  <a:pt x="1656805" y="292463"/>
                  <a:pt x="1907177" y="0"/>
                </a:cubicBezTo>
              </a:path>
            </a:pathLst>
          </a:custGeom>
          <a:noFill/>
          <a:ln w="698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C053BCB-71A7-4288-8808-3C3E015C9EA1}"/>
              </a:ext>
            </a:extLst>
          </p:cNvPr>
          <p:cNvSpPr/>
          <p:nvPr/>
        </p:nvSpPr>
        <p:spPr>
          <a:xfrm>
            <a:off x="5134789" y="3207359"/>
            <a:ext cx="1924594" cy="957360"/>
          </a:xfrm>
          <a:custGeom>
            <a:avLst/>
            <a:gdLst>
              <a:gd name="connsiteX0" fmla="*/ 0 w 1924594"/>
              <a:gd name="connsiteY0" fmla="*/ 0 h 957360"/>
              <a:gd name="connsiteX1" fmla="*/ 896983 w 1924594"/>
              <a:gd name="connsiteY1" fmla="*/ 940526 h 957360"/>
              <a:gd name="connsiteX2" fmla="*/ 1924594 w 1924594"/>
              <a:gd name="connsiteY2" fmla="*/ 513806 h 95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4594" h="957360">
                <a:moveTo>
                  <a:pt x="0" y="0"/>
                </a:moveTo>
                <a:cubicBezTo>
                  <a:pt x="288108" y="427446"/>
                  <a:pt x="576217" y="854892"/>
                  <a:pt x="896983" y="940526"/>
                </a:cubicBezTo>
                <a:cubicBezTo>
                  <a:pt x="1217749" y="1026160"/>
                  <a:pt x="1571171" y="769983"/>
                  <a:pt x="1924594" y="513806"/>
                </a:cubicBezTo>
              </a:path>
            </a:pathLst>
          </a:custGeom>
          <a:noFill/>
          <a:ln w="698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CC84E74-3653-474C-A3A5-A407D0BD3753}"/>
              </a:ext>
            </a:extLst>
          </p:cNvPr>
          <p:cNvSpPr/>
          <p:nvPr/>
        </p:nvSpPr>
        <p:spPr>
          <a:xfrm>
            <a:off x="5040050" y="3587634"/>
            <a:ext cx="1994262" cy="957361"/>
          </a:xfrm>
          <a:custGeom>
            <a:avLst/>
            <a:gdLst>
              <a:gd name="connsiteX0" fmla="*/ 0 w 1994262"/>
              <a:gd name="connsiteY0" fmla="*/ 0 h 1334851"/>
              <a:gd name="connsiteX1" fmla="*/ 653142 w 1994262"/>
              <a:gd name="connsiteY1" fmla="*/ 1254035 h 1334851"/>
              <a:gd name="connsiteX2" fmla="*/ 1994262 w 1994262"/>
              <a:gd name="connsiteY2" fmla="*/ 1105989 h 133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4262" h="1334851">
                <a:moveTo>
                  <a:pt x="0" y="0"/>
                </a:moveTo>
                <a:cubicBezTo>
                  <a:pt x="160382" y="534852"/>
                  <a:pt x="320765" y="1069704"/>
                  <a:pt x="653142" y="1254035"/>
                </a:cubicBezTo>
                <a:cubicBezTo>
                  <a:pt x="985519" y="1438366"/>
                  <a:pt x="1489890" y="1272177"/>
                  <a:pt x="1994262" y="1105989"/>
                </a:cubicBezTo>
              </a:path>
            </a:pathLst>
          </a:custGeom>
          <a:noFill/>
          <a:ln w="698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F4EB45B-1F1D-47C1-A03E-D264292EA6E1}"/>
              </a:ext>
            </a:extLst>
          </p:cNvPr>
          <p:cNvSpPr/>
          <p:nvPr/>
        </p:nvSpPr>
        <p:spPr>
          <a:xfrm>
            <a:off x="4917075" y="3720373"/>
            <a:ext cx="2151017" cy="1965703"/>
          </a:xfrm>
          <a:custGeom>
            <a:avLst/>
            <a:gdLst>
              <a:gd name="connsiteX0" fmla="*/ 0 w 2151017"/>
              <a:gd name="connsiteY0" fmla="*/ 0 h 1965703"/>
              <a:gd name="connsiteX1" fmla="*/ 548640 w 2151017"/>
              <a:gd name="connsiteY1" fmla="*/ 1767840 h 1965703"/>
              <a:gd name="connsiteX2" fmla="*/ 2151017 w 2151017"/>
              <a:gd name="connsiteY2" fmla="*/ 1846217 h 1965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1017" h="1965703">
                <a:moveTo>
                  <a:pt x="0" y="0"/>
                </a:moveTo>
                <a:cubicBezTo>
                  <a:pt x="95068" y="730068"/>
                  <a:pt x="190137" y="1460137"/>
                  <a:pt x="548640" y="1767840"/>
                </a:cubicBezTo>
                <a:cubicBezTo>
                  <a:pt x="907143" y="2075543"/>
                  <a:pt x="1529080" y="1960880"/>
                  <a:pt x="2151017" y="1846217"/>
                </a:cubicBezTo>
              </a:path>
            </a:pathLst>
          </a:custGeom>
          <a:noFill/>
          <a:ln w="698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8F75DB-41DA-4E76-A377-E8D3163649C5}"/>
              </a:ext>
            </a:extLst>
          </p:cNvPr>
          <p:cNvSpPr txBox="1"/>
          <p:nvPr/>
        </p:nvSpPr>
        <p:spPr>
          <a:xfrm>
            <a:off x="3977863" y="1852940"/>
            <a:ext cx="2087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MeshCentral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7575872-4110-4A9E-BE1D-04EC0854D6E2}"/>
              </a:ext>
            </a:extLst>
          </p:cNvPr>
          <p:cNvSpPr/>
          <p:nvPr/>
        </p:nvSpPr>
        <p:spPr>
          <a:xfrm>
            <a:off x="2683353" y="4164718"/>
            <a:ext cx="2225013" cy="1173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1397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"settings": {</a:t>
            </a:r>
          </a:p>
          <a:p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"SQlite3": true,</a:t>
            </a:r>
          </a:p>
          <a:p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"port": 443</a:t>
            </a:r>
          </a:p>
          <a:p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0CA5D7-433C-4DE5-8493-BD3F259A67FC}"/>
              </a:ext>
            </a:extLst>
          </p:cNvPr>
          <p:cNvSpPr txBox="1"/>
          <p:nvPr/>
        </p:nvSpPr>
        <p:spPr>
          <a:xfrm>
            <a:off x="2597628" y="5353723"/>
            <a:ext cx="819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Config.json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446C6B-0BEC-4EF6-B9B8-BA91D70E8BF2}"/>
              </a:ext>
            </a:extLst>
          </p:cNvPr>
          <p:cNvSpPr txBox="1"/>
          <p:nvPr/>
        </p:nvSpPr>
        <p:spPr>
          <a:xfrm rot="1071208">
            <a:off x="9222120" y="1723666"/>
            <a:ext cx="620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TRIAL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11BFB5-FCFF-4C31-A7C1-EEB59D11DE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08"/>
          <a:stretch/>
        </p:blipFill>
        <p:spPr>
          <a:xfrm>
            <a:off x="7798236" y="3285810"/>
            <a:ext cx="1590308" cy="5391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6AAA55-2FB9-4D58-AF36-08BF16C481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868" y="3172641"/>
            <a:ext cx="631370" cy="6966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BAAB70-AA62-4899-B89A-368E1E357C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868" y="3869326"/>
            <a:ext cx="631370" cy="6966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EEBD7F-07C4-40DC-B941-8CF0A72288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867" y="4566010"/>
            <a:ext cx="631370" cy="6966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21E027-6D65-48B6-BC6F-1F16FE8B98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866" y="5262694"/>
            <a:ext cx="631370" cy="696684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4959210C-875E-421D-B697-7916013CBE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12" y="2693130"/>
            <a:ext cx="1037933" cy="226716"/>
          </a:xfrm>
          <a:prstGeom prst="rect">
            <a:avLst/>
          </a:prstGeom>
        </p:spPr>
      </p:pic>
      <p:pic>
        <p:nvPicPr>
          <p:cNvPr id="15" name="Picture 14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922A4970-8BFD-43BA-BF6A-F6C4827D43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512" y="4006176"/>
            <a:ext cx="1555083" cy="422983"/>
          </a:xfrm>
          <a:prstGeom prst="rect">
            <a:avLst/>
          </a:prstGeom>
        </p:spPr>
      </p:pic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7E2AF6A2-FE9D-4125-909E-25C2C30864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512" y="4677087"/>
            <a:ext cx="1555083" cy="474529"/>
          </a:xfrm>
          <a:prstGeom prst="rect">
            <a:avLst/>
          </a:prstGeom>
        </p:spPr>
      </p:pic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F73652FF-3236-4FC6-9508-FE6DAB6D3C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512" y="5341459"/>
            <a:ext cx="1047501" cy="53915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5CA086D-915F-4B8D-A6BC-A0D5D189A2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866" y="2460997"/>
            <a:ext cx="631370" cy="6966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3D54FB-AE53-D264-D10B-39D12FCFFE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729" y="1758493"/>
            <a:ext cx="631370" cy="69668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163BAC6-B2AB-1640-3DD5-63097F4DDC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8236" y="1796837"/>
            <a:ext cx="1794266" cy="578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70B3CD-DF77-E7A6-1787-5CE1F89D0C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935" y="1025832"/>
            <a:ext cx="631370" cy="69668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A63F41E-E539-5A49-C0BC-0608E364E7F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604" y="851193"/>
            <a:ext cx="1514476" cy="100965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893D6DE-74AF-E464-41EB-23D38EDEAA27}"/>
              </a:ext>
            </a:extLst>
          </p:cNvPr>
          <p:cNvSpPr txBox="1"/>
          <p:nvPr/>
        </p:nvSpPr>
        <p:spPr>
          <a:xfrm rot="1071208">
            <a:off x="8793498" y="1147254"/>
            <a:ext cx="620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TRIAL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F6DB5D5-DB14-F550-759C-7A3B6D1DE82B}"/>
              </a:ext>
            </a:extLst>
          </p:cNvPr>
          <p:cNvSpPr/>
          <p:nvPr/>
        </p:nvSpPr>
        <p:spPr>
          <a:xfrm>
            <a:off x="5061159" y="3794487"/>
            <a:ext cx="1994262" cy="1357129"/>
          </a:xfrm>
          <a:custGeom>
            <a:avLst/>
            <a:gdLst>
              <a:gd name="connsiteX0" fmla="*/ 0 w 1994262"/>
              <a:gd name="connsiteY0" fmla="*/ 0 h 1334851"/>
              <a:gd name="connsiteX1" fmla="*/ 653142 w 1994262"/>
              <a:gd name="connsiteY1" fmla="*/ 1254035 h 1334851"/>
              <a:gd name="connsiteX2" fmla="*/ 1994262 w 1994262"/>
              <a:gd name="connsiteY2" fmla="*/ 1105989 h 133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4262" h="1334851">
                <a:moveTo>
                  <a:pt x="0" y="0"/>
                </a:moveTo>
                <a:cubicBezTo>
                  <a:pt x="160382" y="534852"/>
                  <a:pt x="320765" y="1069704"/>
                  <a:pt x="653142" y="1254035"/>
                </a:cubicBezTo>
                <a:cubicBezTo>
                  <a:pt x="985519" y="1438366"/>
                  <a:pt x="1489890" y="1272177"/>
                  <a:pt x="1994262" y="1105989"/>
                </a:cubicBezTo>
              </a:path>
            </a:pathLst>
          </a:custGeom>
          <a:noFill/>
          <a:ln w="698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servercloud.png">
            <a:extLst>
              <a:ext uri="{FF2B5EF4-FFF2-40B4-BE49-F238E27FC236}">
                <a16:creationId xmlns:a16="http://schemas.microsoft.com/office/drawing/2014/main" id="{39DE0C97-72A0-4E7B-AAD9-DA42C58B995F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763646" y="2033065"/>
            <a:ext cx="2498445" cy="268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148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DB7A327-165F-A082-B1F3-DBD7221BB020}"/>
              </a:ext>
            </a:extLst>
          </p:cNvPr>
          <p:cNvSpPr/>
          <p:nvPr/>
        </p:nvSpPr>
        <p:spPr>
          <a:xfrm>
            <a:off x="3523734" y="1524571"/>
            <a:ext cx="1695635" cy="1191272"/>
          </a:xfrm>
          <a:custGeom>
            <a:avLst/>
            <a:gdLst>
              <a:gd name="connsiteX0" fmla="*/ 0 w 1695635"/>
              <a:gd name="connsiteY0" fmla="*/ 1367161 h 1367831"/>
              <a:gd name="connsiteX1" fmla="*/ 834501 w 1695635"/>
              <a:gd name="connsiteY1" fmla="*/ 1145219 h 1367831"/>
              <a:gd name="connsiteX2" fmla="*/ 1695635 w 1695635"/>
              <a:gd name="connsiteY2" fmla="*/ 0 h 136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5635" h="1367831">
                <a:moveTo>
                  <a:pt x="0" y="1367161"/>
                </a:moveTo>
                <a:cubicBezTo>
                  <a:pt x="275947" y="1370120"/>
                  <a:pt x="551895" y="1373079"/>
                  <a:pt x="834501" y="1145219"/>
                </a:cubicBezTo>
                <a:cubicBezTo>
                  <a:pt x="1117107" y="917359"/>
                  <a:pt x="1406371" y="458679"/>
                  <a:pt x="1695635" y="0"/>
                </a:cubicBezTo>
              </a:path>
            </a:pathLst>
          </a:custGeom>
          <a:noFill/>
          <a:ln w="698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708BD02-67A0-4C36-A22E-739C638BCA35}"/>
              </a:ext>
            </a:extLst>
          </p:cNvPr>
          <p:cNvSpPr/>
          <p:nvPr/>
        </p:nvSpPr>
        <p:spPr>
          <a:xfrm>
            <a:off x="3505207" y="2251218"/>
            <a:ext cx="1717482" cy="854702"/>
          </a:xfrm>
          <a:custGeom>
            <a:avLst/>
            <a:gdLst>
              <a:gd name="connsiteX0" fmla="*/ 0 w 1717482"/>
              <a:gd name="connsiteY0" fmla="*/ 707666 h 854702"/>
              <a:gd name="connsiteX1" fmla="*/ 834887 w 1717482"/>
              <a:gd name="connsiteY1" fmla="*/ 803082 h 854702"/>
              <a:gd name="connsiteX2" fmla="*/ 1717482 w 1717482"/>
              <a:gd name="connsiteY2" fmla="*/ 0 h 85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7482" h="854702">
                <a:moveTo>
                  <a:pt x="0" y="707666"/>
                </a:moveTo>
                <a:cubicBezTo>
                  <a:pt x="274320" y="814346"/>
                  <a:pt x="548640" y="921026"/>
                  <a:pt x="834887" y="803082"/>
                </a:cubicBezTo>
                <a:cubicBezTo>
                  <a:pt x="1121134" y="685138"/>
                  <a:pt x="1419308" y="342569"/>
                  <a:pt x="1717482" y="0"/>
                </a:cubicBezTo>
              </a:path>
            </a:pathLst>
          </a:custGeom>
          <a:noFill/>
          <a:ln w="698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F32C747-5FB0-4065-860F-D4DD7E40BBF7}"/>
              </a:ext>
            </a:extLst>
          </p:cNvPr>
          <p:cNvSpPr/>
          <p:nvPr/>
        </p:nvSpPr>
        <p:spPr>
          <a:xfrm>
            <a:off x="3335448" y="2972137"/>
            <a:ext cx="1907177" cy="611332"/>
          </a:xfrm>
          <a:custGeom>
            <a:avLst/>
            <a:gdLst>
              <a:gd name="connsiteX0" fmla="*/ 0 w 1907177"/>
              <a:gd name="connsiteY0" fmla="*/ 148046 h 611332"/>
              <a:gd name="connsiteX1" fmla="*/ 1088571 w 1907177"/>
              <a:gd name="connsiteY1" fmla="*/ 609600 h 611332"/>
              <a:gd name="connsiteX2" fmla="*/ 1907177 w 1907177"/>
              <a:gd name="connsiteY2" fmla="*/ 0 h 61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7177" h="611332">
                <a:moveTo>
                  <a:pt x="0" y="148046"/>
                </a:moveTo>
                <a:cubicBezTo>
                  <a:pt x="385354" y="391160"/>
                  <a:pt x="770708" y="634274"/>
                  <a:pt x="1088571" y="609600"/>
                </a:cubicBezTo>
                <a:cubicBezTo>
                  <a:pt x="1406434" y="584926"/>
                  <a:pt x="1656805" y="292463"/>
                  <a:pt x="1907177" y="0"/>
                </a:cubicBezTo>
              </a:path>
            </a:pathLst>
          </a:custGeom>
          <a:noFill/>
          <a:ln w="698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C053BCB-71A7-4288-8808-3C3E015C9EA1}"/>
              </a:ext>
            </a:extLst>
          </p:cNvPr>
          <p:cNvSpPr/>
          <p:nvPr/>
        </p:nvSpPr>
        <p:spPr>
          <a:xfrm>
            <a:off x="3274488" y="3199352"/>
            <a:ext cx="1924594" cy="957360"/>
          </a:xfrm>
          <a:custGeom>
            <a:avLst/>
            <a:gdLst>
              <a:gd name="connsiteX0" fmla="*/ 0 w 1924594"/>
              <a:gd name="connsiteY0" fmla="*/ 0 h 957360"/>
              <a:gd name="connsiteX1" fmla="*/ 896983 w 1924594"/>
              <a:gd name="connsiteY1" fmla="*/ 940526 h 957360"/>
              <a:gd name="connsiteX2" fmla="*/ 1924594 w 1924594"/>
              <a:gd name="connsiteY2" fmla="*/ 513806 h 95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4594" h="957360">
                <a:moveTo>
                  <a:pt x="0" y="0"/>
                </a:moveTo>
                <a:cubicBezTo>
                  <a:pt x="288108" y="427446"/>
                  <a:pt x="576217" y="854892"/>
                  <a:pt x="896983" y="940526"/>
                </a:cubicBezTo>
                <a:cubicBezTo>
                  <a:pt x="1217749" y="1026160"/>
                  <a:pt x="1571171" y="769983"/>
                  <a:pt x="1924594" y="513806"/>
                </a:cubicBezTo>
              </a:path>
            </a:pathLst>
          </a:custGeom>
          <a:noFill/>
          <a:ln w="698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CC84E74-3653-474C-A3A5-A407D0BD3753}"/>
              </a:ext>
            </a:extLst>
          </p:cNvPr>
          <p:cNvSpPr/>
          <p:nvPr/>
        </p:nvSpPr>
        <p:spPr>
          <a:xfrm>
            <a:off x="3179749" y="3579627"/>
            <a:ext cx="1994262" cy="957361"/>
          </a:xfrm>
          <a:custGeom>
            <a:avLst/>
            <a:gdLst>
              <a:gd name="connsiteX0" fmla="*/ 0 w 1994262"/>
              <a:gd name="connsiteY0" fmla="*/ 0 h 1334851"/>
              <a:gd name="connsiteX1" fmla="*/ 653142 w 1994262"/>
              <a:gd name="connsiteY1" fmla="*/ 1254035 h 1334851"/>
              <a:gd name="connsiteX2" fmla="*/ 1994262 w 1994262"/>
              <a:gd name="connsiteY2" fmla="*/ 1105989 h 133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4262" h="1334851">
                <a:moveTo>
                  <a:pt x="0" y="0"/>
                </a:moveTo>
                <a:cubicBezTo>
                  <a:pt x="160382" y="534852"/>
                  <a:pt x="320765" y="1069704"/>
                  <a:pt x="653142" y="1254035"/>
                </a:cubicBezTo>
                <a:cubicBezTo>
                  <a:pt x="985519" y="1438366"/>
                  <a:pt x="1489890" y="1272177"/>
                  <a:pt x="1994262" y="1105989"/>
                </a:cubicBezTo>
              </a:path>
            </a:pathLst>
          </a:custGeom>
          <a:noFill/>
          <a:ln w="698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F4EB45B-1F1D-47C1-A03E-D264292EA6E1}"/>
              </a:ext>
            </a:extLst>
          </p:cNvPr>
          <p:cNvSpPr/>
          <p:nvPr/>
        </p:nvSpPr>
        <p:spPr>
          <a:xfrm>
            <a:off x="3056774" y="3712366"/>
            <a:ext cx="2151017" cy="1965703"/>
          </a:xfrm>
          <a:custGeom>
            <a:avLst/>
            <a:gdLst>
              <a:gd name="connsiteX0" fmla="*/ 0 w 2151017"/>
              <a:gd name="connsiteY0" fmla="*/ 0 h 1965703"/>
              <a:gd name="connsiteX1" fmla="*/ 548640 w 2151017"/>
              <a:gd name="connsiteY1" fmla="*/ 1767840 h 1965703"/>
              <a:gd name="connsiteX2" fmla="*/ 2151017 w 2151017"/>
              <a:gd name="connsiteY2" fmla="*/ 1846217 h 1965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1017" h="1965703">
                <a:moveTo>
                  <a:pt x="0" y="0"/>
                </a:moveTo>
                <a:cubicBezTo>
                  <a:pt x="95068" y="730068"/>
                  <a:pt x="190137" y="1460137"/>
                  <a:pt x="548640" y="1767840"/>
                </a:cubicBezTo>
                <a:cubicBezTo>
                  <a:pt x="907143" y="2075543"/>
                  <a:pt x="1529080" y="1960880"/>
                  <a:pt x="2151017" y="1846217"/>
                </a:cubicBezTo>
              </a:path>
            </a:pathLst>
          </a:custGeom>
          <a:noFill/>
          <a:ln w="698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8F75DB-41DA-4E76-A377-E8D3163649C5}"/>
              </a:ext>
            </a:extLst>
          </p:cNvPr>
          <p:cNvSpPr txBox="1"/>
          <p:nvPr/>
        </p:nvSpPr>
        <p:spPr>
          <a:xfrm>
            <a:off x="2117562" y="1844933"/>
            <a:ext cx="2087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MeshCentral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11BFB5-FCFF-4C31-A7C1-EEB59D11DE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08"/>
          <a:stretch/>
        </p:blipFill>
        <p:spPr>
          <a:xfrm>
            <a:off x="5937935" y="3277803"/>
            <a:ext cx="1590308" cy="5391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6AAA55-2FB9-4D58-AF36-08BF16C481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567" y="3164634"/>
            <a:ext cx="631370" cy="6966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BAAB70-AA62-4899-B89A-368E1E357C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567" y="3861319"/>
            <a:ext cx="631370" cy="6966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EEBD7F-07C4-40DC-B941-8CF0A72288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566" y="4558003"/>
            <a:ext cx="631370" cy="6966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21E027-6D65-48B6-BC6F-1F16FE8B98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565" y="5254687"/>
            <a:ext cx="631370" cy="696684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4959210C-875E-421D-B697-7916013CBE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811" y="2685123"/>
            <a:ext cx="1037933" cy="226716"/>
          </a:xfrm>
          <a:prstGeom prst="rect">
            <a:avLst/>
          </a:prstGeom>
        </p:spPr>
      </p:pic>
      <p:pic>
        <p:nvPicPr>
          <p:cNvPr id="15" name="Picture 14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922A4970-8BFD-43BA-BF6A-F6C4827D43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211" y="3998169"/>
            <a:ext cx="1555083" cy="422983"/>
          </a:xfrm>
          <a:prstGeom prst="rect">
            <a:avLst/>
          </a:prstGeom>
        </p:spPr>
      </p:pic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7E2AF6A2-FE9D-4125-909E-25C2C30864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211" y="4669080"/>
            <a:ext cx="1555083" cy="474529"/>
          </a:xfrm>
          <a:prstGeom prst="rect">
            <a:avLst/>
          </a:prstGeom>
        </p:spPr>
      </p:pic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F73652FF-3236-4FC6-9508-FE6DAB6D3C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211" y="5333452"/>
            <a:ext cx="1047501" cy="53915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5CA086D-915F-4B8D-A6BC-A0D5D189A2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565" y="2452990"/>
            <a:ext cx="631370" cy="6966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3D54FB-AE53-D264-D10B-39D12FCFFE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428" y="1750486"/>
            <a:ext cx="631370" cy="69668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163BAC6-B2AB-1640-3DD5-63097F4DDC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37935" y="1788830"/>
            <a:ext cx="1794266" cy="578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70B3CD-DF77-E7A6-1787-5CE1F89D0C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634" y="1017825"/>
            <a:ext cx="631370" cy="69668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A63F41E-E539-5A49-C0BC-0608E364E7F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303" y="843186"/>
            <a:ext cx="1514476" cy="1009651"/>
          </a:xfrm>
          <a:prstGeom prst="rect">
            <a:avLst/>
          </a:pr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F6DB5D5-DB14-F550-759C-7A3B6D1DE82B}"/>
              </a:ext>
            </a:extLst>
          </p:cNvPr>
          <p:cNvSpPr/>
          <p:nvPr/>
        </p:nvSpPr>
        <p:spPr>
          <a:xfrm>
            <a:off x="3200858" y="3786480"/>
            <a:ext cx="1994262" cy="1357129"/>
          </a:xfrm>
          <a:custGeom>
            <a:avLst/>
            <a:gdLst>
              <a:gd name="connsiteX0" fmla="*/ 0 w 1994262"/>
              <a:gd name="connsiteY0" fmla="*/ 0 h 1334851"/>
              <a:gd name="connsiteX1" fmla="*/ 653142 w 1994262"/>
              <a:gd name="connsiteY1" fmla="*/ 1254035 h 1334851"/>
              <a:gd name="connsiteX2" fmla="*/ 1994262 w 1994262"/>
              <a:gd name="connsiteY2" fmla="*/ 1105989 h 133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4262" h="1334851">
                <a:moveTo>
                  <a:pt x="0" y="0"/>
                </a:moveTo>
                <a:cubicBezTo>
                  <a:pt x="160382" y="534852"/>
                  <a:pt x="320765" y="1069704"/>
                  <a:pt x="653142" y="1254035"/>
                </a:cubicBezTo>
                <a:cubicBezTo>
                  <a:pt x="985519" y="1438366"/>
                  <a:pt x="1489890" y="1272177"/>
                  <a:pt x="1994262" y="1105989"/>
                </a:cubicBezTo>
              </a:path>
            </a:pathLst>
          </a:custGeom>
          <a:noFill/>
          <a:ln w="698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servercloud.png">
            <a:extLst>
              <a:ext uri="{FF2B5EF4-FFF2-40B4-BE49-F238E27FC236}">
                <a16:creationId xmlns:a16="http://schemas.microsoft.com/office/drawing/2014/main" id="{39DE0C97-72A0-4E7B-AAD9-DA42C58B995F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903345" y="2025058"/>
            <a:ext cx="2498445" cy="268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F237CC9C-0449-456D-F608-A3D53B291E00}"/>
              </a:ext>
            </a:extLst>
          </p:cNvPr>
          <p:cNvSpPr/>
          <p:nvPr/>
        </p:nvSpPr>
        <p:spPr>
          <a:xfrm>
            <a:off x="8095506" y="1045818"/>
            <a:ext cx="277085" cy="1894014"/>
          </a:xfrm>
          <a:prstGeom prst="rightBrace">
            <a:avLst>
              <a:gd name="adj1" fmla="val 68946"/>
              <a:gd name="adj2" fmla="val 5189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C5B6D0B6-989E-78F9-BB30-A5156C2A722F}"/>
              </a:ext>
            </a:extLst>
          </p:cNvPr>
          <p:cNvSpPr/>
          <p:nvPr/>
        </p:nvSpPr>
        <p:spPr>
          <a:xfrm>
            <a:off x="8088504" y="3149673"/>
            <a:ext cx="277085" cy="2801697"/>
          </a:xfrm>
          <a:prstGeom prst="rightBrace">
            <a:avLst>
              <a:gd name="adj1" fmla="val 68946"/>
              <a:gd name="adj2" fmla="val 5189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895083-A591-E75A-61DA-24BCA71697C2}"/>
              </a:ext>
            </a:extLst>
          </p:cNvPr>
          <p:cNvSpPr txBox="1"/>
          <p:nvPr/>
        </p:nvSpPr>
        <p:spPr>
          <a:xfrm rot="1071208">
            <a:off x="6820268" y="2472584"/>
            <a:ext cx="743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DEFAULT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4CA10D-A1CB-17FD-470B-FBDC9025BD97}"/>
              </a:ext>
            </a:extLst>
          </p:cNvPr>
          <p:cNvSpPr txBox="1"/>
          <p:nvPr/>
        </p:nvSpPr>
        <p:spPr>
          <a:xfrm>
            <a:off x="8444928" y="1752173"/>
            <a:ext cx="2174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 Databases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9027CE-D979-8125-4AF7-FCD565C68365}"/>
              </a:ext>
            </a:extLst>
          </p:cNvPr>
          <p:cNvSpPr txBox="1"/>
          <p:nvPr/>
        </p:nvSpPr>
        <p:spPr>
          <a:xfrm>
            <a:off x="8444928" y="4365166"/>
            <a:ext cx="2821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Enterprise Databases</a:t>
            </a:r>
          </a:p>
        </p:txBody>
      </p:sp>
    </p:spTree>
    <p:extLst>
      <p:ext uri="{BB962C8B-B14F-4D97-AF65-F5344CB8AC3E}">
        <p14:creationId xmlns:p14="http://schemas.microsoft.com/office/powerpoint/2010/main" val="261972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CE79E6-CB01-77A6-F923-E50351A66A1C}"/>
              </a:ext>
            </a:extLst>
          </p:cNvPr>
          <p:cNvSpPr txBox="1"/>
          <p:nvPr/>
        </p:nvSpPr>
        <p:spPr>
          <a:xfrm>
            <a:off x="1461478" y="304799"/>
            <a:ext cx="1845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Config.json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7576FD-47AD-6762-3C9D-B9CC6EECF807}"/>
              </a:ext>
            </a:extLst>
          </p:cNvPr>
          <p:cNvSpPr/>
          <p:nvPr/>
        </p:nvSpPr>
        <p:spPr>
          <a:xfrm>
            <a:off x="3648981" y="1952834"/>
            <a:ext cx="4894038" cy="2952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1397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"settings": {</a:t>
            </a:r>
          </a:p>
          <a:p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true</a:t>
            </a:r>
          </a:p>
          <a:p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"port": 443</a:t>
            </a:r>
          </a:p>
          <a:p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115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54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Default</cp:lastModifiedBy>
  <cp:revision>173</cp:revision>
  <dcterms:created xsi:type="dcterms:W3CDTF">2018-07-25T01:48:02Z</dcterms:created>
  <dcterms:modified xsi:type="dcterms:W3CDTF">2022-08-20T06:54:11Z</dcterms:modified>
</cp:coreProperties>
</file>