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04" r:id="rId2"/>
    <p:sldId id="1002" r:id="rId3"/>
    <p:sldId id="1003" r:id="rId4"/>
    <p:sldId id="77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06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0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9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2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3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9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7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5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841F-C4EE-4BC3-8BF9-C3CA3BCB6878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3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BBD663-1C5B-8D5C-DEF6-7FF4EB740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016" y="522251"/>
            <a:ext cx="6424436" cy="5046123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8FF771-54E8-7B8B-E7E0-E44DF2DD1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293" y="2693260"/>
            <a:ext cx="2810317" cy="3623829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117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6489FB-4389-6C39-DCD7-322160E64C69}"/>
              </a:ext>
            </a:extLst>
          </p:cNvPr>
          <p:cNvSpPr/>
          <p:nvPr/>
        </p:nvSpPr>
        <p:spPr>
          <a:xfrm>
            <a:off x="4452152" y="3234380"/>
            <a:ext cx="3600165" cy="1346950"/>
          </a:xfrm>
          <a:custGeom>
            <a:avLst/>
            <a:gdLst>
              <a:gd name="connsiteX0" fmla="*/ 3349690 w 3349690"/>
              <a:gd name="connsiteY0" fmla="*/ 1346950 h 1346950"/>
              <a:gd name="connsiteX1" fmla="*/ 1903445 w 3349690"/>
              <a:gd name="connsiteY1" fmla="*/ 1113685 h 1346950"/>
              <a:gd name="connsiteX2" fmla="*/ 1511560 w 3349690"/>
              <a:gd name="connsiteY2" fmla="*/ 87318 h 1346950"/>
              <a:gd name="connsiteX3" fmla="*/ 0 w 3349690"/>
              <a:gd name="connsiteY3" fmla="*/ 124640 h 134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690" h="1346950">
                <a:moveTo>
                  <a:pt x="3349690" y="1346950"/>
                </a:moveTo>
                <a:cubicBezTo>
                  <a:pt x="2779745" y="1335287"/>
                  <a:pt x="2209800" y="1323624"/>
                  <a:pt x="1903445" y="1113685"/>
                </a:cubicBezTo>
                <a:cubicBezTo>
                  <a:pt x="1597090" y="903746"/>
                  <a:pt x="1828801" y="252159"/>
                  <a:pt x="1511560" y="87318"/>
                </a:cubicBezTo>
                <a:cubicBezTo>
                  <a:pt x="1194319" y="-77523"/>
                  <a:pt x="597159" y="23558"/>
                  <a:pt x="0" y="124640"/>
                </a:cubicBezTo>
              </a:path>
            </a:pathLst>
          </a:custGeom>
          <a:noFill/>
          <a:ln w="889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664B129-968B-D81C-CD13-D0AF4F68B6B7}"/>
              </a:ext>
            </a:extLst>
          </p:cNvPr>
          <p:cNvSpPr/>
          <p:nvPr/>
        </p:nvSpPr>
        <p:spPr>
          <a:xfrm rot="10800000">
            <a:off x="4452152" y="2487890"/>
            <a:ext cx="3526796" cy="47673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49C09F-9B9D-9F81-40DE-BECA9D794911}"/>
              </a:ext>
            </a:extLst>
          </p:cNvPr>
          <p:cNvSpPr txBox="1"/>
          <p:nvPr/>
        </p:nvSpPr>
        <p:spPr>
          <a:xfrm>
            <a:off x="5249456" y="1442872"/>
            <a:ext cx="2087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MeshCentral</a:t>
            </a:r>
          </a:p>
        </p:txBody>
      </p:sp>
      <p:pic>
        <p:nvPicPr>
          <p:cNvPr id="5" name="Picture 4" descr="servercloud.png">
            <a:extLst>
              <a:ext uri="{FF2B5EF4-FFF2-40B4-BE49-F238E27FC236}">
                <a16:creationId xmlns:a16="http://schemas.microsoft.com/office/drawing/2014/main" id="{91B3CCB6-15C2-431F-677C-6F32BA40396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5239" y="1622997"/>
            <a:ext cx="2498445" cy="268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657C60-62A7-A029-1D7D-1360BFE274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42" y="2196105"/>
            <a:ext cx="1392950" cy="1537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F9500C-CD34-DC11-1599-6F3961B40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4420" y="1933435"/>
            <a:ext cx="2418038" cy="1899267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83B3FD-DA09-A717-218B-EF014EC7A14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224" y="3004367"/>
            <a:ext cx="545842" cy="5458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7255AB3-F5A6-1999-9FAB-65A9FFBA03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332" y="4107366"/>
            <a:ext cx="1001570" cy="100157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8E0E301-1EA6-449D-30BF-161E2BE1458B}"/>
              </a:ext>
            </a:extLst>
          </p:cNvPr>
          <p:cNvSpPr txBox="1"/>
          <p:nvPr/>
        </p:nvSpPr>
        <p:spPr>
          <a:xfrm>
            <a:off x="9511286" y="2779962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8E17BA-4623-DDFC-8C73-7C646B0312BD}"/>
              </a:ext>
            </a:extLst>
          </p:cNvPr>
          <p:cNvSpPr txBox="1"/>
          <p:nvPr/>
        </p:nvSpPr>
        <p:spPr>
          <a:xfrm>
            <a:off x="9511286" y="4423485"/>
            <a:ext cx="142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Stream</a:t>
            </a:r>
          </a:p>
        </p:txBody>
      </p:sp>
    </p:spTree>
    <p:extLst>
      <p:ext uri="{BB962C8B-B14F-4D97-AF65-F5344CB8AC3E}">
        <p14:creationId xmlns:p14="http://schemas.microsoft.com/office/powerpoint/2010/main" val="82358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111B16C-DA0F-23F1-5E8B-D910B6DE234F}"/>
              </a:ext>
            </a:extLst>
          </p:cNvPr>
          <p:cNvSpPr/>
          <p:nvPr/>
        </p:nvSpPr>
        <p:spPr>
          <a:xfrm>
            <a:off x="3611766" y="2188404"/>
            <a:ext cx="4968468" cy="24811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1397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"domains": {</a:t>
            </a:r>
          </a:p>
          <a:p>
            <a:r>
              <a:rPr lang="en-US" sz="20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"": {</a:t>
            </a:r>
          </a:p>
          <a:p>
            <a:r>
              <a:rPr lang="en-US" sz="20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"title": "MeshCentral",</a:t>
            </a:r>
          </a:p>
          <a:p>
            <a:r>
              <a:rPr lang="en-US" sz="20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"maxDeviceView": 15</a:t>
            </a:r>
            <a:br>
              <a:rPr lang="en-US" sz="20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77384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073295-F0FF-4ABD-BE2B-ED380EB1AE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579" y="994791"/>
            <a:ext cx="2085892" cy="5654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DA2A28-E5CE-4D8F-9186-D0EF6471D9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225" y="1693674"/>
            <a:ext cx="1194601" cy="1318093"/>
          </a:xfrm>
          <a:prstGeom prst="rect">
            <a:avLst/>
          </a:prstGeom>
        </p:spPr>
      </p:pic>
      <p:pic>
        <p:nvPicPr>
          <p:cNvPr id="8" name="Picture 7" descr="servercloud.png">
            <a:extLst>
              <a:ext uri="{FF2B5EF4-FFF2-40B4-BE49-F238E27FC236}">
                <a16:creationId xmlns:a16="http://schemas.microsoft.com/office/drawing/2014/main" id="{5C1353B0-280E-47D8-B4B7-F0FD217F289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03716" y="1298653"/>
            <a:ext cx="1978006" cy="2124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C77B99-610E-4F21-966B-93E5E809D8BC}"/>
              </a:ext>
            </a:extLst>
          </p:cNvPr>
          <p:cNvSpPr txBox="1"/>
          <p:nvPr/>
        </p:nvSpPr>
        <p:spPr>
          <a:xfrm>
            <a:off x="2887869" y="1037043"/>
            <a:ext cx="2409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MeshCentral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37CB1D3-4EAB-4CDF-8399-05B54A57B1EA}"/>
              </a:ext>
            </a:extLst>
          </p:cNvPr>
          <p:cNvSpPr/>
          <p:nvPr/>
        </p:nvSpPr>
        <p:spPr>
          <a:xfrm>
            <a:off x="5045535" y="1703199"/>
            <a:ext cx="1335819" cy="29456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77800" dist="38100" dir="5400000" sx="90000" sy="9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WRITE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FB37ADE-2286-4549-ABED-2CF177D9CCD0}"/>
              </a:ext>
            </a:extLst>
          </p:cNvPr>
          <p:cNvSpPr/>
          <p:nvPr/>
        </p:nvSpPr>
        <p:spPr>
          <a:xfrm flipH="1">
            <a:off x="5019946" y="1985390"/>
            <a:ext cx="1345623" cy="29456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77800" dist="38100" dir="5400000" sx="90000" sy="9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OK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E70AFA9-B798-4050-B324-41FFA0EC9948}"/>
              </a:ext>
            </a:extLst>
          </p:cNvPr>
          <p:cNvSpPr/>
          <p:nvPr/>
        </p:nvSpPr>
        <p:spPr>
          <a:xfrm>
            <a:off x="5045535" y="2327244"/>
            <a:ext cx="1335819" cy="29456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77800" dist="38100" dir="5400000" sx="90000" sy="9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WRITE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AFC3FC2-ADEE-42D7-8FBD-A8AE2BA6EEEE}"/>
              </a:ext>
            </a:extLst>
          </p:cNvPr>
          <p:cNvSpPr/>
          <p:nvPr/>
        </p:nvSpPr>
        <p:spPr>
          <a:xfrm flipH="1">
            <a:off x="5019946" y="2609435"/>
            <a:ext cx="1345623" cy="29456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77800" dist="38100" dir="5400000" sx="90000" sy="9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OK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980B979-DEBE-43E5-9524-08982A197D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225" y="3563862"/>
            <a:ext cx="1194601" cy="1318093"/>
          </a:xfrm>
          <a:prstGeom prst="rect">
            <a:avLst/>
          </a:prstGeom>
        </p:spPr>
      </p:pic>
      <p:pic>
        <p:nvPicPr>
          <p:cNvPr id="17" name="Picture 16" descr="servercloud.png">
            <a:extLst>
              <a:ext uri="{FF2B5EF4-FFF2-40B4-BE49-F238E27FC236}">
                <a16:creationId xmlns:a16="http://schemas.microsoft.com/office/drawing/2014/main" id="{3EECACD6-C848-4548-AD18-DB3ED7EBC9A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03716" y="3168841"/>
            <a:ext cx="1978006" cy="2124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ED8F2071-ADBE-46F2-A13F-2D4DF6BE9693}"/>
              </a:ext>
            </a:extLst>
          </p:cNvPr>
          <p:cNvSpPr/>
          <p:nvPr/>
        </p:nvSpPr>
        <p:spPr>
          <a:xfrm>
            <a:off x="5024847" y="3491046"/>
            <a:ext cx="1335819" cy="939191"/>
          </a:xfrm>
          <a:prstGeom prst="rightArrow">
            <a:avLst>
              <a:gd name="adj1" fmla="val 68255"/>
              <a:gd name="adj2" fmla="val 20589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77800" dist="38100" dir="5400000" sx="90000" sy="9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WRITE 1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WRITE 2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WRITE 3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6EF494A-ADFC-4149-951A-5436364AC78C}"/>
              </a:ext>
            </a:extLst>
          </p:cNvPr>
          <p:cNvSpPr/>
          <p:nvPr/>
        </p:nvSpPr>
        <p:spPr>
          <a:xfrm flipH="1">
            <a:off x="5019946" y="4479623"/>
            <a:ext cx="1345623" cy="29456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77800" dist="38100" dir="5400000" sx="90000" sy="9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41BFC6-CAC2-E8A8-728A-25E4380F3BF0}"/>
              </a:ext>
            </a:extLst>
          </p:cNvPr>
          <p:cNvSpPr/>
          <p:nvPr/>
        </p:nvSpPr>
        <p:spPr>
          <a:xfrm rot="21087932">
            <a:off x="6657318" y="4513754"/>
            <a:ext cx="4015185" cy="1280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1397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"settings": {</a:t>
            </a:r>
          </a:p>
          <a:p>
            <a:r>
              <a:rPr lang="en-US" sz="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"port": 443,</a:t>
            </a:r>
          </a:p>
          <a:p>
            <a:r>
              <a:rPr lang="en-US" sz="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"MongoDb": "mongodb://127.0.0.1:27017/?replicaSet=rs0",</a:t>
            </a:r>
          </a:p>
          <a:p>
            <a:r>
              <a:rPr lang="en-US" sz="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"MongoDbName": "meshcentral",</a:t>
            </a:r>
          </a:p>
          <a:p>
            <a:r>
              <a:rPr lang="en-US" sz="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"MongoDbChangeStream": true,</a:t>
            </a:r>
          </a:p>
          <a:p>
            <a:r>
              <a:rPr lang="en-US" sz="800" b="1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"MongoDbBulkOperations": true</a:t>
            </a:r>
          </a:p>
          <a:p>
            <a:r>
              <a:rPr lang="en-US" sz="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934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87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Default</cp:lastModifiedBy>
  <cp:revision>151</cp:revision>
  <dcterms:created xsi:type="dcterms:W3CDTF">2018-07-25T01:48:02Z</dcterms:created>
  <dcterms:modified xsi:type="dcterms:W3CDTF">2022-09-01T06:28:00Z</dcterms:modified>
</cp:coreProperties>
</file>