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127EF-BF1C-46EE-9351-AD9B2F58C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D8B54C-8043-4013-AA09-11FE75012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075CC-EF94-4170-B829-9DEFD0A4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2B80-FCBE-42D1-8A4F-43B4FC89F734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99501-EA6F-42C8-98EB-10F80CFB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0BBEC-D63D-45DD-9995-776F22B5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C28C-C89D-48C9-9D17-F1112142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25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32EDB-B882-454B-82CF-629A6E02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40B6FA-3B4E-40F7-BE32-C19A87FC4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064E5-36B5-4147-AD1A-AE89CF8A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2B80-FCBE-42D1-8A4F-43B4FC89F734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C2D9B-26F9-478E-9231-8625103C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D8D29-D1F7-4F10-971D-1B81D9BF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C28C-C89D-48C9-9D17-F1112142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02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C5CC7B-4E8F-4D92-807C-63B9748BC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0629E9-47B2-4787-8AC1-528277ED6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8C9EE-0029-4FFE-A44A-E6ED9E29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2B80-FCBE-42D1-8A4F-43B4FC89F734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7FF4D-D328-4B1A-BB53-F1A26818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9D6B0-BCD4-4217-855A-1D9C68C4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C28C-C89D-48C9-9D17-F1112142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61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0AF73-3003-4AFB-B07B-B633D1C5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5EEAA-0372-4825-B04A-E332ED9E5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4ED95-C498-480A-B084-707F4B51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2B80-FCBE-42D1-8A4F-43B4FC89F734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6545F2-5071-489C-A1E2-DA310F2E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2A234-96A7-4EAA-8B3E-B80E754E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C28C-C89D-48C9-9D17-F1112142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39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CDF66-F976-4848-BA45-B1CB0679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675B23-54A8-405C-906B-3013E0305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73B72-D806-4394-84D9-D6F2954A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2B80-FCBE-42D1-8A4F-43B4FC89F734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3F16A-B1BA-4062-ACEB-73B75476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7ADF3-0F92-4BE6-B9FD-D992F9A1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C28C-C89D-48C9-9D17-F1112142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55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B832B-C404-42BA-BFA6-8F73997F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EE9D2-8653-4C98-95F9-912405D86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E3F06F-E930-4DD0-A84E-90BC763D9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6DB29-4DD7-44FB-A585-84D85465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2B80-FCBE-42D1-8A4F-43B4FC89F734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D88A17-210C-4358-BDB1-75AF1A3C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C4E83E-E83A-47B6-916E-2F816F15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C28C-C89D-48C9-9D17-F1112142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08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D290D-A32A-49BB-801C-0F62CB16C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F9B026-3A35-4DCB-8FAC-095434485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226128-093A-4880-973F-305B4D903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6B8590-E385-49EC-AB7D-5AA944E5F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0289AC-85D1-408F-B69C-58BCE7BCD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941C77-2FCE-4E13-8C13-21484646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2B80-FCBE-42D1-8A4F-43B4FC89F734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ECA248-2DD1-4F21-9216-B129ED27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DFB381-DA76-496C-A3DD-55E94F03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C28C-C89D-48C9-9D17-F1112142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14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6ADE2-F92A-432B-9FF4-556A4575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612EBF-13B2-46E6-9487-3A02CEB7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2B80-FCBE-42D1-8A4F-43B4FC89F734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E23167-FB71-408B-A92F-F4A4FA89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70B42E-7DE4-4153-9B23-DA4CEC98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C28C-C89D-48C9-9D17-F1112142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65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A04BDA-FC9A-4DDC-B53C-9F2CF7D6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2B80-FCBE-42D1-8A4F-43B4FC89F734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6FB65F-6031-47F1-9E62-181C570E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6BF2CB-A439-4313-BF15-D6DABCC7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C28C-C89D-48C9-9D17-F1112142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12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D565F-1425-47E3-9B95-9108593A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062C9-A4A5-44ED-AB0C-835022F77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B071AA-2AB3-4CD0-A9C0-787773FB3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02615D-D396-4100-B784-1892135F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2B80-FCBE-42D1-8A4F-43B4FC89F734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54EAEF-C072-4AA1-8495-8BAB93C8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EE754F-FECD-4E17-9F15-6B906AA0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C28C-C89D-48C9-9D17-F1112142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1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C7417-3089-4173-9233-170CB8BA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387E4C-9937-4A7E-80B2-22A499BF5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FF1798-58DE-4FAB-B599-90B277C58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E81AE-B950-4846-B0F8-7A041D5B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2B80-FCBE-42D1-8A4F-43B4FC89F734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81F888-B568-4C12-B827-CA602616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F2E4B-318D-4D16-BE74-DF056EE2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C28C-C89D-48C9-9D17-F1112142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93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31C1F0-EA68-40A0-B8E0-906460B5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A920ED-6F94-4801-A5EF-FCA0D0E3E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9B756-312A-4D16-AAF2-D04A78FB2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C2B80-FCBE-42D1-8A4F-43B4FC89F734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E9F79-0A40-41D0-9931-EB9F86C07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94BFD-B469-4F70-830B-0A0DE64C1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BC28C-C89D-48C9-9D17-F1112142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61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AF49784-3C77-415F-995C-E7D699D83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898" y="3024184"/>
            <a:ext cx="7296203" cy="8096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D0FAC62-8F34-4C94-B64F-066BD6F1C3F8}"/>
              </a:ext>
            </a:extLst>
          </p:cNvPr>
          <p:cNvSpPr/>
          <p:nvPr/>
        </p:nvSpPr>
        <p:spPr>
          <a:xfrm>
            <a:off x="2509283" y="3438886"/>
            <a:ext cx="813389" cy="3242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08DAB9-4343-4F63-81D5-C49AAF5B03DB}"/>
              </a:ext>
            </a:extLst>
          </p:cNvPr>
          <p:cNvSpPr/>
          <p:nvPr/>
        </p:nvSpPr>
        <p:spPr>
          <a:xfrm>
            <a:off x="3370520" y="3438886"/>
            <a:ext cx="536946" cy="3242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18DF75-1871-4C40-85D6-0823EBE29F20}"/>
              </a:ext>
            </a:extLst>
          </p:cNvPr>
          <p:cNvSpPr/>
          <p:nvPr/>
        </p:nvSpPr>
        <p:spPr>
          <a:xfrm>
            <a:off x="3955314" y="3438886"/>
            <a:ext cx="1031356" cy="3242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6DE7AF-4CD0-4BD6-85EA-9CE8E211E91B}"/>
              </a:ext>
            </a:extLst>
          </p:cNvPr>
          <p:cNvSpPr/>
          <p:nvPr/>
        </p:nvSpPr>
        <p:spPr>
          <a:xfrm>
            <a:off x="5034518" y="3428998"/>
            <a:ext cx="1100468" cy="3242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E5A3A0-5A82-4CF1-8596-0F131A5D1A63}"/>
              </a:ext>
            </a:extLst>
          </p:cNvPr>
          <p:cNvSpPr/>
          <p:nvPr/>
        </p:nvSpPr>
        <p:spPr>
          <a:xfrm>
            <a:off x="6182834" y="3430552"/>
            <a:ext cx="526310" cy="3242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4F329E6-2A7C-478A-8217-6205B8161E1C}"/>
              </a:ext>
            </a:extLst>
          </p:cNvPr>
          <p:cNvSpPr/>
          <p:nvPr/>
        </p:nvSpPr>
        <p:spPr>
          <a:xfrm>
            <a:off x="1307805" y="2203739"/>
            <a:ext cx="1876647" cy="334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新建  打开  保存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6DE0C42-1F9F-4AAD-9235-F0B37DC42549}"/>
              </a:ext>
            </a:extLst>
          </p:cNvPr>
          <p:cNvSpPr/>
          <p:nvPr/>
        </p:nvSpPr>
        <p:spPr>
          <a:xfrm>
            <a:off x="3662917" y="2203739"/>
            <a:ext cx="1323753" cy="334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撤销  重做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14570B6-43E6-4C73-95FE-BD65B697AF89}"/>
              </a:ext>
            </a:extLst>
          </p:cNvPr>
          <p:cNvSpPr/>
          <p:nvPr/>
        </p:nvSpPr>
        <p:spPr>
          <a:xfrm>
            <a:off x="5262229" y="2203739"/>
            <a:ext cx="5621966" cy="334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中英标点纠正  章节名格式化  清除空白行  一键格式化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8526818-E8E9-47B1-BA2C-EBB0B612F06C}"/>
              </a:ext>
            </a:extLst>
          </p:cNvPr>
          <p:cNvSpPr/>
          <p:nvPr/>
        </p:nvSpPr>
        <p:spPr>
          <a:xfrm>
            <a:off x="1866014" y="4319334"/>
            <a:ext cx="3120656" cy="334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剪切  复制  粘贴  清空编辑区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4FF7122-61FC-4666-9B05-FC0E0EA9C608}"/>
              </a:ext>
            </a:extLst>
          </p:cNvPr>
          <p:cNvSpPr/>
          <p:nvPr/>
        </p:nvSpPr>
        <p:spPr>
          <a:xfrm>
            <a:off x="5836389" y="4319334"/>
            <a:ext cx="4489597" cy="334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还原文件内容至初始打开状态  更新章节名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52782039-9664-43D5-BE57-2FD2C4A7823F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 rot="16200000" flipH="1">
            <a:off x="2130943" y="2653850"/>
            <a:ext cx="900221" cy="669849"/>
          </a:xfrm>
          <a:prstGeom prst="bentConnector3">
            <a:avLst>
              <a:gd name="adj1" fmla="val 3287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A35317D3-03DB-471C-A2C4-2058D5DB0A21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 rot="5400000">
            <a:off x="3531784" y="2645875"/>
            <a:ext cx="900221" cy="685801"/>
          </a:xfrm>
          <a:prstGeom prst="bentConnector3">
            <a:avLst>
              <a:gd name="adj1" fmla="val 3110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D8AE8DF6-9E20-41C2-B427-45F23DB59CB3}"/>
              </a:ext>
            </a:extLst>
          </p:cNvPr>
          <p:cNvCxnSpPr>
            <a:stCxn id="13" idx="2"/>
            <a:endCxn id="9" idx="0"/>
          </p:cNvCxnSpPr>
          <p:nvPr/>
        </p:nvCxnSpPr>
        <p:spPr>
          <a:xfrm rot="5400000">
            <a:off x="6383816" y="1739601"/>
            <a:ext cx="890333" cy="2488460"/>
          </a:xfrm>
          <a:prstGeom prst="bentConnector3">
            <a:avLst>
              <a:gd name="adj1" fmla="val 3208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70D46395-3BF4-470C-8484-FD80A5D4017F}"/>
              </a:ext>
            </a:extLst>
          </p:cNvPr>
          <p:cNvCxnSpPr>
            <a:stCxn id="14" idx="0"/>
            <a:endCxn id="8" idx="2"/>
          </p:cNvCxnSpPr>
          <p:nvPr/>
        </p:nvCxnSpPr>
        <p:spPr>
          <a:xfrm rot="5400000" flipH="1" flipV="1">
            <a:off x="3670590" y="3518932"/>
            <a:ext cx="556155" cy="104465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996C418B-E909-4340-8AC6-47956B9C5DA8}"/>
              </a:ext>
            </a:extLst>
          </p:cNvPr>
          <p:cNvCxnSpPr>
            <a:stCxn id="16" idx="0"/>
            <a:endCxn id="10" idx="2"/>
          </p:cNvCxnSpPr>
          <p:nvPr/>
        </p:nvCxnSpPr>
        <p:spPr>
          <a:xfrm rot="16200000" flipV="1">
            <a:off x="6981345" y="3219490"/>
            <a:ext cx="564489" cy="163519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978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雅麟</dc:creator>
  <cp:lastModifiedBy>雅麟</cp:lastModifiedBy>
  <cp:revision>1</cp:revision>
  <dcterms:created xsi:type="dcterms:W3CDTF">2021-12-05T05:39:59Z</dcterms:created>
  <dcterms:modified xsi:type="dcterms:W3CDTF">2021-12-05T05:40:30Z</dcterms:modified>
</cp:coreProperties>
</file>