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B5CFD0-C540-4102-B44B-4D297B8C055A}">
  <a:tblStyle styleId="{0FB5CFD0-C540-4102-B44B-4D297B8C0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1271bb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d1271bb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cfd7ef3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cfd7ef3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9d99bc3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9d99bc3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d094fb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d094fb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d99bc3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d99bc3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b880a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b880a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d1271b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d1271b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9d99bc3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9d99bc3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b880a5f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b880a5f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c692d02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c692d02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c692d02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c692d02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Body Fat Pr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ediction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6: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 Shukla,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Abigail Sikora,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Yeming Wei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99" y="0"/>
            <a:ext cx="8420250" cy="50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78957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32138"/>
            <a:ext cx="8326575" cy="5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&amp; W</a:t>
            </a:r>
            <a:r>
              <a:rPr lang="en"/>
              <a:t>eaknesses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 and ease of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69.77% </a:t>
            </a:r>
            <a:r>
              <a:rPr lang="en"/>
              <a:t>of variability observed in body fat is explained by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be used for the average male.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limited data size and only for adult males (246 individuals)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Abdomen value can vary </a:t>
            </a:r>
            <a:r>
              <a:rPr lang="en"/>
              <a:t>throughout the day.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today's fast-paced world, people are increasingly paying attention to their health.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fat percentage can serve as a good indicator of one's physical condition.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explores the relationship between various body measurements and their potential predictive power for body fat in U.S. adult men.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4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886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498000" y="120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{0FB5CFD0-C540-4102-B44B-4D297B8C055A}</a:tableStyleId>
              </a:tblPr>
              <a:tblGrid>
                <a:gridCol w="1018500"/>
                <a:gridCol w="1018500"/>
                <a:gridCol w="1018500"/>
                <a:gridCol w="1018500"/>
              </a:tblGrid>
              <a:tr h="2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-3.611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Adiposity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Adiposity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4981925" y="185450"/>
            <a:ext cx="3532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Deleted rows: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4892475" y="59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{0FB5CFD0-C540-4102-B44B-4D297B8C055A}</a:tableStyleId>
              </a:tblPr>
              <a:tblGrid>
                <a:gridCol w="1855850"/>
                <a:gridCol w="1855850"/>
              </a:tblGrid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&lt; 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&lt;3%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&lt;3%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</a:t>
                      </a:r>
                      <a:r>
                        <a:rPr lang="en"/>
                        <a:t> was very short, 74.93 cm (outlier)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Adiposity was over 40 (outlier)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was over 40% (outlier)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1693825" y="4595025"/>
            <a:ext cx="62595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Final data set: 246 rows with 14 possible predictors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94225" y="752375"/>
            <a:ext cx="2169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Imputed rows: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Model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for Model Performance: We’ll </a:t>
            </a:r>
            <a:r>
              <a:rPr lang="en"/>
              <a:t>defined</a:t>
            </a:r>
            <a:r>
              <a:rPr lang="en"/>
              <a:t> the “best” model based on the following criteria: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 Value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Predictors are easily </a:t>
            </a:r>
            <a:r>
              <a:rPr lang="en"/>
              <a:t>measurable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Candidate Models: Linear model with at most 2 predictors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{0FB5CFD0-C540-4102-B44B-4D297B8C055A}</a:tableStyleId>
              </a:tblPr>
              <a:tblGrid>
                <a:gridCol w="2879075"/>
                <a:gridCol w="2879075"/>
                <a:gridCol w="2879075"/>
              </a:tblGrid>
              <a:tr h="62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Multiple R-Squared Value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Adjusted R-Squared Value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62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Body fat ~ Abdomen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0.6576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Body fat ~ Abdomen + Height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0.6939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0.6913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2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Body fat ~ Abdomen + Neck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0.6863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0.6837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2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Body fat ~ Abdomen + Wrist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0.6977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0.6952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predictor abdomen was significant across all models evaluated.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including wrist we increased the adjusted R^2 value by 3.76%.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Wrist and abdomen are easily measurable by an individual.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BODYFAT = -10.1784 + 0.7132*ABDOMEN - 2.0181*WRIST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Description: Assuming wrist measurement remains constant, each centimeter </a:t>
            </a:r>
            <a:r>
              <a:rPr lang="en"/>
              <a:t>increase</a:t>
            </a:r>
            <a:r>
              <a:rPr lang="en"/>
              <a:t> in abdomen increased the body fat percentage by 0.7132. Assuming abdomen measurement remains constant, each centimeter increase in </a:t>
            </a:r>
            <a:r>
              <a:rPr lang="en"/>
              <a:t>wrist</a:t>
            </a:r>
            <a:r>
              <a:rPr lang="en"/>
              <a:t> decreased body fat percentage by 2.0181.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An average male with a 17cm wrist and 102cm abdomen, we predict </a:t>
            </a:r>
            <a:r>
              <a:rPr lang="en"/>
              <a:t>his </a:t>
            </a:r>
            <a:r>
              <a:rPr lang="en"/>
              <a:t>body fat percentage to</a:t>
            </a:r>
            <a:r>
              <a:rPr lang="en"/>
              <a:t> </a:t>
            </a:r>
            <a:r>
              <a:rPr lang="en"/>
              <a:t>be</a:t>
            </a:r>
            <a:r>
              <a:rPr lang="en"/>
              <a:t> 28.26%.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Properties of Final Model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abdomen and </a:t>
            </a:r>
            <a:r>
              <a:rPr lang="en"/>
              <a:t>wrist</a:t>
            </a:r>
            <a:r>
              <a:rPr lang="en"/>
              <a:t> </a:t>
            </a:r>
            <a:r>
              <a:rPr lang="en"/>
              <a:t>coefficients</a:t>
            </a:r>
            <a:r>
              <a:rPr lang="en"/>
              <a:t> are both highly significant with p-values less than 0.05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model is significant with F-statistic of 280.4 and a very low p-value.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residual standard error is 4.077 so on average the actual body fat percentage values are expected to deviate by about 4.077 percent.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test for linearity and homoscedasticity we plotted the fitted values vs the residuals.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test for normality of the residuals we used a Q-Q plot.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test for multicollinearity we used variance inflation factor (VIF). Both abdomen and wrist had a VIF of about 1.57.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