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89FFE-45E7-43B9-A61B-FF82BFB10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695B1E-E9E4-437D-9C3D-8238D42F9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C2883-6569-4C80-BB64-AC76F7E8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D500-393B-4B0B-8019-9B5D56E8954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38042-CF4A-47F4-AE10-8DCE5684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D2D64-C954-4921-8149-F06606E1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ED94-09AE-4735-8B0C-5BAF38084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41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B2931-DEDA-4485-8AEB-4D24D261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054DC2-166C-4989-B6E2-072972816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19F2E-22AC-4EC3-9D39-B530163A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D500-393B-4B0B-8019-9B5D56E8954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B0F40-AD9A-47CD-827D-42C305C7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2D11C-CCB6-415B-B04C-8DCBF382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ED94-09AE-4735-8B0C-5BAF38084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7FE5AF-4648-446F-BF8C-A0ED5ABF6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61B78-3926-4026-90C6-B2887606C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4EA70-18DC-4FF3-8C93-83312535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D500-393B-4B0B-8019-9B5D56E8954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DF4AB-42D8-4789-9C0F-80EEC15A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2DB11-70C0-4C9B-B9F8-EE48C061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ED94-09AE-4735-8B0C-5BAF38084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3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5AB13-3D7D-47FD-91A0-58C5CF6A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167B2-A89E-49F8-B40D-D98AEAF9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0D26F-AE0D-41AB-8EAE-6D9E135B2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D500-393B-4B0B-8019-9B5D56E8954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F45D1-40A7-4F6F-8347-EC7E1E08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CD95A-259A-4652-BEE1-F0B534AC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ED94-09AE-4735-8B0C-5BAF38084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6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73C77-ABD0-46C2-9125-1AD0908F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FF5270-8C4D-4DD3-8A37-4682DB13B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231C5-B319-4BD4-8CF6-AC58DA1D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D500-393B-4B0B-8019-9B5D56E8954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AC6ED-AEBF-40AB-91E5-5783B5A1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099D7-6C4E-4FDB-9D3D-89743880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ED94-09AE-4735-8B0C-5BAF38084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6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8F23F-CEB9-40C6-960A-9AFC482A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775E52-69FF-4647-A6CE-5D77CE215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FEC295-958E-4666-9BD5-0844FA9D8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D8FCCE-FBF8-49B9-998A-01E29086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D500-393B-4B0B-8019-9B5D56E8954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24D792-886D-4CD1-AB63-8DB17089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B39FB1-CE7A-4E8B-AF25-F16A862F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ED94-09AE-4735-8B0C-5BAF38084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94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E9148-B282-47D5-8365-462521E0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075015-18E2-470B-88A3-17B1DFED7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F1395C-7A01-4555-8707-95CE5E602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1EFBD2-5251-4AF9-9AA4-962828BA5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066AC4-7704-4444-8523-6FAC99552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952F71-4914-4CE1-8DF0-BC3D6796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D500-393B-4B0B-8019-9B5D56E8954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8808A1-3D55-400F-B6EC-4FAF27C4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48370D-857A-4A8E-9D31-60A0B803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ED94-09AE-4735-8B0C-5BAF38084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8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315CD-DEE3-4F6C-9E99-F69CEB29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CA2045-5445-444A-81EC-60372B5C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D500-393B-4B0B-8019-9B5D56E8954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10D661-763F-481C-A32B-C193CEA8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4F6ABF-EB6B-4929-9105-6DDBEBAF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ED94-09AE-4735-8B0C-5BAF38084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21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F42DFC-E3A0-48DF-93AE-09D855CA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D500-393B-4B0B-8019-9B5D56E8954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E5CC31-D19D-41E9-A3C9-A11AD10F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C120B8-1274-42C9-BECD-5A951204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ED94-09AE-4735-8B0C-5BAF38084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79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BD48A-61F3-4C8B-889C-1FEABC9D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00A54-228F-4665-8488-2D49BAF0F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13D839-FE56-42DE-A033-D9CBAE9CF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C32609-F867-4BCB-82EB-3DC65F8B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D500-393B-4B0B-8019-9B5D56E8954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7A017-EE29-410B-82DE-ED162D19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58B22C-B3D3-4E9E-8C34-1E3F67AC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ED94-09AE-4735-8B0C-5BAF38084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36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B5BFB-0199-4825-8E80-9A42F0370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8E44A2-9231-4F45-8124-C7B877804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AA5423-3FB1-4F23-B266-28B6C13C3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AB7E7F-E8A3-4A72-B96D-222DFC1F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D500-393B-4B0B-8019-9B5D56E8954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56E51-D83E-46ED-AC5E-0527AD37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60DA30-FA28-41BE-A3FF-F1E51E72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ED94-09AE-4735-8B0C-5BAF38084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83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FC1635-939A-4F97-90A6-F1E89BC3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EDB907-C3BB-4DA9-AFFB-01B61912E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5D240-0705-4370-B235-2E8362E9B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AD500-393B-4B0B-8019-9B5D56E8954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2280A-85E7-406B-AA89-AABC1E05C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D4A6F-2C48-4665-8A32-709D0C83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0ED94-09AE-4735-8B0C-5BAF38084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7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8E16C4-638C-46AB-8F56-28852F89B1BA}"/>
              </a:ext>
            </a:extLst>
          </p:cNvPr>
          <p:cNvSpPr/>
          <p:nvPr/>
        </p:nvSpPr>
        <p:spPr>
          <a:xfrm>
            <a:off x="1234911" y="1027521"/>
            <a:ext cx="2234153" cy="104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action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ECCD2E-6D32-4C95-8C89-83E689C3B7EE}"/>
              </a:ext>
            </a:extLst>
          </p:cNvPr>
          <p:cNvSpPr/>
          <p:nvPr/>
        </p:nvSpPr>
        <p:spPr>
          <a:xfrm>
            <a:off x="6249970" y="697583"/>
            <a:ext cx="3327662" cy="1706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store</a:t>
            </a:r>
            <a:endParaRPr lang="zh-CN" altLang="en-US" sz="28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3F2A45C-FA1D-41F6-8E8B-5CEF043652E3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3469064" y="1550709"/>
            <a:ext cx="27809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B0728D0-068F-47FE-9612-FDDD8906EEEB}"/>
              </a:ext>
            </a:extLst>
          </p:cNvPr>
          <p:cNvSpPr txBox="1"/>
          <p:nvPr/>
        </p:nvSpPr>
        <p:spPr>
          <a:xfrm>
            <a:off x="3827283" y="1104449"/>
            <a:ext cx="251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dispatch</a:t>
            </a:r>
            <a:r>
              <a:rPr lang="zh-CN" altLang="en-US" dirty="0"/>
              <a:t>分发任务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9F18634-4714-4DDA-BD07-EC317539364E}"/>
              </a:ext>
            </a:extLst>
          </p:cNvPr>
          <p:cNvSpPr/>
          <p:nvPr/>
        </p:nvSpPr>
        <p:spPr>
          <a:xfrm>
            <a:off x="6862713" y="3667027"/>
            <a:ext cx="2102177" cy="117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reducer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8AE0A40-4303-443B-A920-391AA606BB15}"/>
              </a:ext>
            </a:extLst>
          </p:cNvPr>
          <p:cNvCxnSpPr/>
          <p:nvPr/>
        </p:nvCxnSpPr>
        <p:spPr>
          <a:xfrm>
            <a:off x="7202078" y="2333134"/>
            <a:ext cx="0" cy="1333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F873142-7545-480F-B0EE-ED4736A64D07}"/>
              </a:ext>
            </a:extLst>
          </p:cNvPr>
          <p:cNvSpPr txBox="1"/>
          <p:nvPr/>
        </p:nvSpPr>
        <p:spPr>
          <a:xfrm>
            <a:off x="4859517" y="2924666"/>
            <a:ext cx="267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action</a:t>
            </a:r>
            <a:r>
              <a:rPr lang="zh-CN" altLang="en-US" dirty="0"/>
              <a:t>交给</a:t>
            </a:r>
            <a:r>
              <a:rPr lang="en-US" altLang="zh-CN" dirty="0"/>
              <a:t>reducer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8A53E25-21AF-4830-9275-A1EBDB3D6425}"/>
              </a:ext>
            </a:extLst>
          </p:cNvPr>
          <p:cNvCxnSpPr/>
          <p:nvPr/>
        </p:nvCxnSpPr>
        <p:spPr>
          <a:xfrm flipV="1">
            <a:off x="8512404" y="2403835"/>
            <a:ext cx="0" cy="12631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47EE3CF-3203-4BDD-B953-72C7381A66E5}"/>
              </a:ext>
            </a:extLst>
          </p:cNvPr>
          <p:cNvSpPr txBox="1"/>
          <p:nvPr/>
        </p:nvSpPr>
        <p:spPr>
          <a:xfrm>
            <a:off x="8870623" y="2924666"/>
            <a:ext cx="1348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将处理后的新数据返回给</a:t>
            </a:r>
            <a:r>
              <a:rPr lang="en-US" altLang="zh-CN" dirty="0"/>
              <a:t>store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9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B07A38-7D9F-407C-90B7-C8BE15A3207D}"/>
              </a:ext>
            </a:extLst>
          </p:cNvPr>
          <p:cNvSpPr txBox="1"/>
          <p:nvPr/>
        </p:nvSpPr>
        <p:spPr>
          <a:xfrm>
            <a:off x="886118" y="810705"/>
            <a:ext cx="333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createStore</a:t>
            </a:r>
            <a:r>
              <a:rPr lang="en-US" altLang="zh-CN" dirty="0"/>
              <a:t>(reducer, 10)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D5D1CE-51CE-4765-8994-C95F0A6FA4D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223208" y="995371"/>
            <a:ext cx="25829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E1DE149-9AD6-44DB-A828-66D6CDAB9654}"/>
              </a:ext>
            </a:extLst>
          </p:cNvPr>
          <p:cNvSpPr/>
          <p:nvPr/>
        </p:nvSpPr>
        <p:spPr>
          <a:xfrm>
            <a:off x="7315200" y="320511"/>
            <a:ext cx="3459637" cy="161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store</a:t>
            </a:r>
            <a:endParaRPr lang="zh-CN" altLang="en-US" sz="3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8151280-D7B5-4A78-B772-CD60157D79E8}"/>
              </a:ext>
            </a:extLst>
          </p:cNvPr>
          <p:cNvSpPr/>
          <p:nvPr/>
        </p:nvSpPr>
        <p:spPr>
          <a:xfrm>
            <a:off x="9860439" y="1104616"/>
            <a:ext cx="622168" cy="6221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F1427D-D6E7-4651-AC5F-1B545938D118}"/>
              </a:ext>
            </a:extLst>
          </p:cNvPr>
          <p:cNvSpPr/>
          <p:nvPr/>
        </p:nvSpPr>
        <p:spPr>
          <a:xfrm>
            <a:off x="8182466" y="3186259"/>
            <a:ext cx="1828800" cy="810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reducer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533FF4-83DF-4157-893B-BF4122E45AE0}"/>
              </a:ext>
            </a:extLst>
          </p:cNvPr>
          <p:cNvSpPr txBox="1"/>
          <p:nvPr/>
        </p:nvSpPr>
        <p:spPr>
          <a:xfrm>
            <a:off x="3016579" y="2281286"/>
            <a:ext cx="82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action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E2228C5-81F2-4ED3-8B00-E97D0B602BCB}"/>
              </a:ext>
            </a:extLst>
          </p:cNvPr>
          <p:cNvCxnSpPr/>
          <p:nvPr/>
        </p:nvCxnSpPr>
        <p:spPr>
          <a:xfrm flipV="1">
            <a:off x="4119513" y="1659118"/>
            <a:ext cx="2865749" cy="8068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D0BB971-882F-4338-9D71-DE1B2459C79E}"/>
              </a:ext>
            </a:extLst>
          </p:cNvPr>
          <p:cNvCxnSpPr>
            <a:cxnSpLocks/>
          </p:cNvCxnSpPr>
          <p:nvPr/>
        </p:nvCxnSpPr>
        <p:spPr>
          <a:xfrm flipH="1">
            <a:off x="9398524" y="1659118"/>
            <a:ext cx="702297" cy="13951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BF1A536-E51C-4345-B6B5-58B5C58C585B}"/>
              </a:ext>
            </a:extLst>
          </p:cNvPr>
          <p:cNvCxnSpPr/>
          <p:nvPr/>
        </p:nvCxnSpPr>
        <p:spPr>
          <a:xfrm>
            <a:off x="7951510" y="1564848"/>
            <a:ext cx="810705" cy="14328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503CB5D-D455-4BB9-8CD6-74F1D30EEAC8}"/>
              </a:ext>
            </a:extLst>
          </p:cNvPr>
          <p:cNvSpPr txBox="1"/>
          <p:nvPr/>
        </p:nvSpPr>
        <p:spPr>
          <a:xfrm>
            <a:off x="7466029" y="2356701"/>
            <a:ext cx="82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action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1D21205-DFCC-4C79-9FBD-12A56B8FE624}"/>
              </a:ext>
            </a:extLst>
          </p:cNvPr>
          <p:cNvCxnSpPr>
            <a:stCxn id="10" idx="2"/>
          </p:cNvCxnSpPr>
          <p:nvPr/>
        </p:nvCxnSpPr>
        <p:spPr>
          <a:xfrm>
            <a:off x="9096866" y="3996958"/>
            <a:ext cx="9427" cy="10275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F402A972-3F83-4D20-8C2C-93FA83D9C369}"/>
              </a:ext>
            </a:extLst>
          </p:cNvPr>
          <p:cNvSpPr/>
          <p:nvPr/>
        </p:nvSpPr>
        <p:spPr>
          <a:xfrm>
            <a:off x="8484125" y="5137608"/>
            <a:ext cx="1244336" cy="124433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newState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756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31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越冕</dc:creator>
  <cp:lastModifiedBy>郑 越冕</cp:lastModifiedBy>
  <cp:revision>19</cp:revision>
  <dcterms:created xsi:type="dcterms:W3CDTF">2019-12-09T06:03:32Z</dcterms:created>
  <dcterms:modified xsi:type="dcterms:W3CDTF">2019-12-16T04:30:01Z</dcterms:modified>
</cp:coreProperties>
</file>