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2" r:id="rId9"/>
    <p:sldId id="259" r:id="rId10"/>
    <p:sldId id="26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3C01A-BE45-4279-B28D-C6F1EB051406}" v="657" dt="2022-04-12T13:33:11.340"/>
    <p1510:client id="{744591E8-E730-4306-BF76-7E1CB693DCEC}" v="571" dt="2022-04-12T13:08:0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1323 17575 4863 0 0,'0'-9'2432'0'0,"0"-8"-1664"0"0,3-3 2560 0 0,8-2-3200 0 0,9 3 384 0 0,10 1 128 0 0,14 1-640 0 0,12-1 128 0 0,14 0 384 0 0,8 3 0 0 0,3 1 0 0 0,5-1 0 0 0,5 2-256 0 0,2 1 0 0 0,3 1-128 0 0,1 4 128 0 0,-6 2-256 0 0,-5 2 0 0 0,-7 5 0 0 0,-11 2 128 0 0,-7 1-128 0 0,-7-1 0 0 0,-3-1 0 0 0,-6-1 0 0 0,-6-1-512 0 0,-4-1 0 0 0,-6-3-768 0 0,-5-1 0 0 0,-2-1-640 0 0,-6-2 0 0 0,-5-3-1792 0 0,-4 0 3712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9942 15999 3071 0 0,'-7'3'1024'0'0,"-2"4"1408"0"0,1 5-2560 0 0,-2 7 128 0 0,-2 6 256 0 0,0 10 128 0 0,-1 4-256 0 0,-1 10 0 0 0,-5 6 256 0 0,-2 3 0 0 0,-2 3 0 0 0,1 3 128 0 0,-4 4-256 0 0,1 4 0 0 0,0 0-256 0 0,2-3 128 0 0,4-3 0 0 0,6-6 0 0 0,4-7 0 0 0,5-9 0 0 0,6-9 128 0 0,9-10 0 0 0,9-9 0 0 0,12-8 128 0 0,9-12 0 0 0,9-8 128 0 0,8-8-256 0 0,8-9 128 0 0,9-1-128 0 0,5-3 0 0 0,2 1-640 0 0,1 6 128 0 0,-5 4-1408 0 0,-5 6 128 0 0,-8 8-128 0 0,-13 10 128 0 0,-14 4 1536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6236 6826 5375 0 0,'-3'7'2688'0'0,"-5"8"-1664"0"0,-1 6 5376 0 0,2 1-6272 0 0,-2 5 128 0 0,0 7 768 0 0,0 8 0 0 0,-3 7-1152 0 0,0 4 128 0 0,3 4 512 0 0,0 1 0 0 0,4 5-768 0 0,3-2 128 0 0,2-5-2176 0 0,4-5 0 0 0,2-8-128 0 0,0-11 2432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5580 6599 4479 0 0,'-13'6'2176'0'0,"-28"10"-2048"0"0,-10 4 3584 0 0,-3 3-2944 0 0,-2 0 0 0 0,2 4 384 0 0,7 6 0 0 0,4 8-1536 0 0,7 10 128 0 0,6 13 896 0 0,11 9 128 0 0,12 8-384 0 0,15 7 0 0 0,15 5-256 0 0,17 7 0 0 0,28 2 0 0 0,29-2 0 0 0,24-9-128 0 0,15-13 128 0 0,4-20-128 0 0,-2-19 0 0 0,-8-24 0 0 0,-9-23 128 0 0,-16-22-128 0 0,-15-21 0 0 0,-14-18 0 0 0,-16-18 0 0 0,-15-17 0 0 0,-15-14 0 0 0,-16-10 0 0 0,-17-10 128 0 0,-18-4-128 0 0,-22-1 0 0 0,-20 7 0 0 0,-19 20 0 0 0,-16 30 0 0 0,-7 32 0 0 0,-2 30-384 0 0,3 25 0 0 0,10 18-896 0 0,14 17 0 0 0,17 8-768 0 0,23 4 128 0 0,22 0-128 0 0,20-5 0 0 0,10-9 2048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6599 7117 5247 0 0,'-7'3'2560'0'0,"-1"8"-3072"0"0,3 6 5760 0 0,2 2-4608 0 0,6-1 0 0 0,5-4 256 0 0,8-2 0 0 0,8-1-1280 0 0,6-4 128 0 0,5-6 768 0 0,6-10 128 0 0,3-6-512 0 0,1-11 128 0 0,-5-11-128 0 0,-1-6 0 0 0,-2-8 0 0 0,0-6 0 0 0,0-7-128 0 0,-3-1 128 0 0,0-4 0 0 0,-4 0 128 0 0,-2-1-128 0 0,-4 2 128 0 0,-1 4 0 0 0,-6 8 0 0 0,-2 7 0 0 0,-4 8 0 0 0,-3 7-256 0 0,-4 7 128 0 0,-1 4-128 0 0,-6 7 128 0 0,-5 2 0 0 0,-5 7-128 0 0,-3 5 0 0 0,-2 2 0 0 0,-2 2 0 0 0,-3 0 0 0 0,-2 0 0 0 0,0 2 0 0 0,2 2 0 0 0,1 2 0 0 0,-3 3-128 0 0,0 4 128 0 0,1-2-384 0 0,5 1 0 0 0,2-2-896 0 0,7-3-4608 0 0,9-7 3584 0 0,10-6 0 0 0,5-3 2304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7038 6191 5375 0 0,'3'0'3584'0'0,"5"0"2944"0"0,4 0-5504 0 0,3 4-128 0 0,3 3 128 0 0,4 5-1280 0 0,6 3 128 0 0,4 3 640 0 0,3 4 128 0 0,0 3-384 0 0,0 3 128 0 0,0 3-384 0 0,-2 0 128 0 0,-3-2-896 0 0,-4-3 0 0 0,-3-2-1664 0 0,-1-5 0 0 0,-3-7 0 0 0,1-4 128 0 0,-5-4 2304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1411 2135 6015 0 0,'0'-4'5248'0'0,"0"7"3328"0"0,0 8-8960 0 0,0 12 128 0 0,0 17 768 0 0,3 13 0 0 0,2 12-384 0 0,2 7 0 0 0,1 2-128 0 0,2-5 0 0 0,3-8-640 0 0,2-11 128 0 0,2-11-1024 0 0,1-11 128 0 0,1-15-3584 0 0,-2-15 2560 0 0,-2-15 128 0 0,-2-4 2304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1676 2121 4479 0 0,'3'-7'2176'0'0,"1"-8"-384"0"0,1 1 7808 0 0,-2 6-9856 0 0,-1 9 896 0 0,0 9 128 0 0,-5 11-384 0 0,-1 8 0 0 0,0 2-384 0 0,4 3 128 0 0,2-1-128 0 0,3-4 0 0 0,6-2 0 0 0,2-7 0 0 0,4-6 0 0 0,5-5 0 0 0,5-5 0 0 0,2-3 0 0 0,-1-1 0 0 0,-2-2 0 0 0,-2 1 0 0 0,-2 0 0 0 0,-1 0 0 0 0,-1 4 128 0 0,-4 7 0 0 0,-5 7 128 0 0,-1 5-128 0 0,-1 7 0 0 0,-4 4 128 0 0,-1 4 0 0 0,-6-1-256 0 0,-2-4 128 0 0,-3-4-384 0 0,-8-6 128 0 0,-4-11-1280 0 0,-6-10 128 0 0,-5-16-1408 0 0,-4-14 128 0 0,1-13 0 0 0,2-9 0 0 0,6 4 2560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1764 2134 5631 0 0,'20'-19'12416'0'0,"16"-18"-11264"0"0,6-1-1536 0 0,-5 2 128 0 0,-5 7 128 0 0,-5 9-7040 0 0,-7 7 7168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1335 1933 4735 0 0,'-17'3'2304'0'0,"-21"12"-384"0"0,-9 9 3968 0 0,-1 4-5504 0 0,-1 7 128 0 0,6 7 512 0 0,6 11 128 0 0,10 12-1408 0 0,13 11 128 0 0,15 7 768 0 0,14 5 0 0 0,14 1-256 0 0,13-1 0 0 0,12-3-256 0 0,9-6 0 0 0,15-9-128 0 0,11-11 128 0 0,9-14-128 0 0,5-16 128 0 0,1-16-256 0 0,3-16 128 0 0,-3-15 0 0 0,-7-14 0 0 0,-6-15 0 0 0,-9-12 0 0 0,-8-13-128 0 0,-11-11 128 0 0,-12-8 0 0 0,-15-7 0 0 0,-13-8 0 0 0,-15-6 128 0 0,-14-3-128 0 0,-14 2 128 0 0,-16 3 0 0 0,-8 10 0 0 0,-11 16 0 0 0,-8 19 0 0 0,-11 20-128 0 0,-9 24 128 0 0,-10 40-1536 0 0,-6 35 0 0 0,4 26-1152 0 0,15 16 0 0 0,18 7 0 0 0,19 0 128 0 0,17-17 2432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1730 2965 3839 0 0,'-4'-3'1920'0'0,"0"-5"256"0"0,0 3 6144 0 0,4 5-7296 0 0,2 9-1280 0 0,4 10 896 0 0,4 8 128 0 0,4 10-384 0 0,3 8 0 0 0,1 6-768 0 0,-1 2 128 0 0,-2-2-896 0 0,1-4 0 0 0,-2-2-1152 0 0,-1-6 0 0 0,-2-6-128 0 0,-3-6 128 0 0,-3-7 2304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1623 3222 3327 0 0,'0'-3'1664'0'0,"0"2"4992"0"0,3 1-5760 0 0,1 4 0 0 0,4 8 256 0 0,3 5 128 0 0,3 3-1664 0 0,3 5 0 0 0,5 8 1024 0 0,5 5 0 0 0,5 2-384 0 0,0-1 128 0 0,1-2-128 0 0,-1-3 0 0 0,0-8 0 0 0,-2-8 0 0 0,0-14-128 0 0,3-14 128 0 0,1-15-1024 0 0,2-17 0 0 0,1-17-1536 0 0,8-16 0 0 0,6-11 0 0 0,4-8 128 0 0,-7 12 2176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1386 8451 2431 0 0,'-3'-4'1152'0'0,"-5"-3"1408"0"0,-4-2 5888 0 0,0 12-7552 0 0,2 7 256 0 0,-4 36 1536 0 0,1 24-2304 0 0,-1 41-128 0 0,1 10-896 0 0,4-13 128 0 0,6-34-7552 0 0,8-38 5632 0 0,5-30 0 0 0,1-16 2432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2346 2681 4351 0 0,'-3'3'2176'0'0,"2"2"6272"0"0,5-1-7168 0 0,7 3-1536 0 0,7 3 128 0 0,5 0 1024 0 0,3-2 0 0 0,4-2-384 0 0,3 1 128 0 0,5 0-256 0 0,4 1 0 0 0,4 4-256 0 0,4 2 128 0 0,4 2-128 0 0,2 2 0 0 0,2 1-128 0 0,1 1 128 0 0,0 0-128 0 0,-3 0 128 0 0,-5-4-128 0 0,-7 0 128 0 0,-8-4-384 0 0,-4 0 128 0 0,-4-6-512 0 0,-3-4 0 0 0,-6-5-768 0 0,-3-2 0 0 0,-4-4-1152 0 0,-4-4 128 0 0,-1-2 0 0 0,3 1 128 0 0,-1 2 2304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3169 2699 7039 0 0,'0'3'3200'0'0,"4"1"3968"0"0,0 4-6528 0 0,0 3 768 0 0,3 0-640 0 0,3 1-1152 0 0,4 3 128 0 0,-2 1 640 0 0,2 5 128 0 0,1 5-384 0 0,1 2 128 0 0,2 2-128 0 0,1 0 128 0 0,-4 1 0 0 0,1 2 0 0 0,-4 2 128 0 0,-4 2 128 0 0,-2-2-128 0 0,-7-5 0 0 0,-2-2-128 0 0,-8-4 128 0 0,-8-6-384 0 0,-11-9 128 0 0,-10-10-640 0 0,-9-4 0 0 0,-8-4-2560 0 0,-6-2 128 0 0,9 2 2944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1325 4692 3583 0 0,'-4'3'1792'0'0,"0"5"-128"0"0,0 4 2432 0 0,0 3-3328 0 0,2 3 0 0 0,0 4 256 0 0,5 9 128 0 0,1 12-1536 0 0,0 12 128 0 0,0 10 896 0 0,-2 7 128 0 0,0 5-512 0 0,-1-2 0 0 0,-1-2-256 0 0,1-8 128 0 0,-2-9-384 0 0,1-9 0 0 0,3-17-1792 0 0,5-17 128 0 0,4-17-128 0 0,3-14 128 0 0,-1-4 1920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1626 4551 4863 0 0,'0'-3'2432'0'0,"0"5"-896"0"0,0 6 4352 0 0,-3 5-5504 0 0,-1 3 0 0 0,0 9 128 0 0,0 7 128 0 0,-2 8-896 0 0,1 10 128 0 0,0 13 512 0 0,1 10 0 0 0,1 4-256 0 0,2 4 0 0 0,4-3-128 0 0,1-5 128 0 0,7-4-128 0 0,5-8 128 0 0,19-7 128 0 0,11-17-256 0 0,0-17 0 0 0,-4-20-128 0 0,-6-15 128 0 0,-9-12-128 0 0,-9-9 0 0 0,-11-4-128 0 0,-10-2 128 0 0,-8 3 0 0 0,-8 5 0 0 0,-8 7 0 0 0,-3 10 128 0 0,-2 6-768 0 0,0 6 128 0 0,0 4-1408 0 0,1 2 0 0 0,3-3 0 0 0,3-1 128 0 0,6 0 1920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1066 4468 3583 0 0,'-9'3'1792'0'0,"-8"15"-768"0"0,0 7 2944 0 0,3 6-3456 0 0,0 8 0 0 0,3 6 384 0 0,6 14 0 0 0,4 15-1152 0 0,6 19 128 0 0,5 13 640 0 0,7 11 128 0 0,12 7-384 0 0,9-2 128 0 0,6-6-256 0 0,5-5 128 0 0,4-12-128 0 0,6-16 0 0 0,7-16 0 0 0,11-18 128 0 0,10-23-128 0 0,6-20 128 0 0,4-19-128 0 0,-2-21 0 0 0,-3-17-128 0 0,-4-9 128 0 0,-8-13-128 0 0,-10-9 128 0 0,-10-7-128 0 0,-13-6 0 0 0,-14 1 0 0 0,-16 0 0 0 0,-14-1 128 0 0,-14-1 0 0 0,-16-4-128 0 0,-15-1 0 0 0,-15 3 0 0 0,-14 6 128 0 0,-14 11-128 0 0,-10 19 0 0 0,-1 21-128 0 0,2 23 0 0 0,7 26-512 0 0,8 17 0 0 0,12 11-1408 0 0,13 6 128 0 0,19 0-128 0 0,20-5 128 0 0,11-8 1920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2299 4775 3711 0 0,'-10'7'1792'0'0,"-7"5"1024"0"0,0 4 3712 0 0,6 0-4736 0 0,5-1-512 0 0,10-2-1536 0 0,11-3 0 0 0,13-7 1024 0 0,8-4 0 0 0,8-5-384 0 0,6-5 0 0 0,5-3-256 0 0,3-7 128 0 0,1-2-256 0 0,1-2 128 0 0,3 5-512 0 0,1 1 128 0 0,-4 2-384 0 0,-5 3 0 0 0,-6 4-768 0 0,-8 0 0 0 0,-4 3-1024 0 0,-8-2 0 0 0,-7 1 256 0 0,-5-1 128 0 0,-8 0 2048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2664 4598 6143 0 0,'-3'4'3072'0'0,"2"0"-2560"0"0,4-3 7168 0 0,9-2-7040 0 0,5-4 128 0 0,7-5 0 0 0,5-3-1152 0 0,8-4 128 0 0,5-1 640 0 0,1-2 128 0 0,0 0-512 0 0,-1 3 128 0 0,-3 5-128 0 0,-7 3 0 0 0,-4 11 0 0 0,-7 12 128 0 0,-11 9 0 0 0,-10 11 128 0 0,-8 14-128 0 0,-10 10 0 0 0,-8 13 0 0 0,-3 11 0 0 0,-3 4-1280 0 0,0 1 0 0 0,3-4-1408 0 0,2-7 128 0 0,7-16 2432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6262 3951 7423 0 0,'0'26'10240'0'0,"3"23"-9856"0"0,2 18 128 0 0,2 16 128 0 0,4 12-896 0 0,3 11 128 0 0,3 6 384 0 0,2 1 0 0 0,3-5-512 0 0,-1-8 0 0 0,-1-18-1280 0 0,0-16 0 0 0,-5-23-896 0 0,0-24 128 0 0,-4-24-128 0 0,-3-23 128 0 0,-3-6 2304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6474 4137 4863 0 0,'3'0'3968'0'0,"4"-3"3456"0"0,5-1-6528 0 0,4-4 128 0 0,1 0 128 0 0,6-2-1664 0 0,8-2 128 0 0,5 0 1024 0 0,4-1 0 0 0,1 2-512 0 0,1 0 0 0 0,-5 1-128 0 0,-4 6 0 0 0,-4 7 0 0 0,-5 9 128 0 0,-3 10-128 0 0,-1 10 128 0 0,-1 11 0 0 0,-4 10 0 0 0,-1 10 0 0 0,-3 7 0 0 0,-3 2 0 0 0,0-2 0 0 0,-1-2-256 0 0,-2-7 0 0 0,2-7-640 0 0,-4-9-1664 0 0,-3-16-4480 0 0,-4-12 4480 0 0,-4-13 128 0 0,-2-7 2304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5937 3983 6143 0 0,'-13'13'3072'0'0,"-11"22"-3072"0"0,-5 10 6656 0 0,3 11-6272 0 0,9 13 0 0 0,10 8 384 0 0,14 10 128 0 0,15 14-1024 0 0,17 9 0 0 0,15 6 512 0 0,15 4 128 0 0,12-7-256 0 0,13-12 0 0 0,12-16-256 0 0,9-23 128 0 0,5-25-256 0 0,1-26 128 0 0,-3-24-256 0 0,-9-24 0 0 0,-9-21 0 0 0,-12-15 0 0 0,-15-14 0 0 0,-15-13 0 0 0,-19-11 256 0 0,-19-8 0 0 0,-19-6 256 0 0,-23-9 128 0 0,-24-7-128 0 0,-22-4 128 0 0,-21 7-128 0 0,-16 17 128 0 0,-13 26-256 0 0,-6 32 0 0 0,1 33-640 0 0,5 33 128 0 0,13 21-1792 0 0,21 17 128 0 0,24 8-384 0 0,30-1 0 0 0,19-9 2432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1197 8314 4351 0 0,'-3'0'2176'0'0,"-8"4"-1664"0"0,-2 3 4608 0 0,-2 5-4480 0 0,-2 7 128 0 0,-1 6 128 0 0,2 6 128 0 0,1 11-1280 0 0,-1 8 0 0 0,3 9 896 0 0,0 7 128 0 0,2 6-384 0 0,7 4 128 0 0,3 2-256 0 0,9-2 128 0 0,7-4-128 0 0,6-8 0 0 0,8-8-128 0 0,4-10 0 0 0,7-10-128 0 0,3-11 128 0 0,5-13-128 0 0,0-15 0 0 0,2-11 0 0 0,2-12 0 0 0,0-12 0 0 0,-7-10 128 0 0,-4-5-128 0 0,-5-9 0 0 0,-6-5 0 0 0,-8-6 128 0 0,-8-3-128 0 0,-9-2 0 0 0,-13-4 0 0 0,-11 2 128 0 0,-9 1-128 0 0,-9 8 128 0 0,-9 12-128 0 0,-3 13 0 0 0,-3 18 0 0 0,0 14 0 0 0,0 15-384 0 0,2 11 128 0 0,6 7-896 0 0,7 7 0 0 0,10 5-1280 0 0,10 5 128 0 0,10-2 0 0 0,11-2 128 0 0,4-7 2176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7232 4272 6783 0 0,'0'4'3328'0'0,"10"3"-2944"0"0,6 2 5888 0 0,5-2-5632 0 0,43-11 640 0 0,16-5-2176 0 0,-3-4-1536 0 0,-9-1 0 0 0,-11 0-2432 0 0,-17 1 4864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7550 4022 7551 0 0,'-3'3'3712'0'0,"2"1"4352"0"0,4 1-7296 0 0,6-2-256 0 0,4-1 0 0 0,6 0-768 0 0,7-5 128 0 0,6-1 384 0 0,3 0 0 0 0,3 1-256 0 0,-2 0 128 0 0,-3 5-128 0 0,-5 8 0 0 0,-3 6 0 0 0,-7 6 0 0 0,-2 10 0 0 0,-4 10 128 0 0,-8 6 0 0 0,-7 10 128 0 0,-10 4 256 0 0,-10 1 0 0 0,-7 1-128 0 0,-5-5 0 0 0,-3-6-256 0 0,-2-8 0 0 0,-1-8-1024 0 0,3-11 0 0 0,6-13-2176 0 0,0-16 128 0 0,7-6 2944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5962 3051 5375 0 0,'0'10'2688'0'0,"0"17"-512"0"0,0 6 2688 0 0,0 5-4352 0 0,3 2 0 0 0,2 5 384 0 0,2 4 128 0 0,1 4-1280 0 0,2 9 128 0 0,2 7 640 0 0,3 9 0 0 0,6 1-256 0 0,2 0 128 0 0,0-3-640 0 0,0-9 0 0 0,-4-11-896 0 0,-5-13 128 0 0,-5-17-1408 0 0,-4-19 128 0 0,-3-20-128 0 0,-6-19 128 0 0,-1-4 2304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5926 3087 5247 0 0,'-3'6'2560'0'0,"-5"13"-1408"0"0,-1 6 5120 0 0,-1 2-5888 0 0,-4 3 0 0 0,-2 3 0 0 0,-1 0 128 0 0,-5 0-768 0 0,1 1 128 0 0,1-2 0 0 0,1-2 0 0 0,4-11-6016 0 0,7-14 4096 0 0,5-9 2048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6068 2963 5503 0 0,'3'4'2688'0'0,"15"10"-768"0"0,7 7 4864 0 0,3 2-6144 0 0,-1 5 128 0 0,0 4 0 0 0,0 2 128 0 0,0 3-1280 0 0,2 2 0 0 0,2-3 0 0 0,3-1 128 0 0,-1-3-2176 0 0,-3-3 128 0 0,-4-4-128 0 0,-2-3 0 0 0,-6-4 2432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5889 4763 3199 0 0,'-6'-4'6912'0'0,"-10"10"-2304"0"0,-14 49-3456 0 0,-6 29-768 0 0,-3 13 128 0 0,-35 43 768 0 0,-18 1-2048 0 0,3-23-896 0 0,18-42-4352 0 0,19-37 3968 0 0,20-29 0 0 0,15-15 2048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5331 5017 3071 0 0,'0'-7'1536'0'0,"0"-11"-256"0"0,0-7 3584 0 0,0 4-4224 0 0,-3 10 384 0 0,-2 13 128 0 0,1 15-1408 0 0,1 16 0 0 0,-3 8 896 0 0,-3 34 768 0 0,0 17-1408 0 0,4 6 128 0 0,4-3 0 0 0,1-8 0 0 0,5-10-128 0 0,7-10 128 0 0,6-14 0 0 0,9-12 0 0 0,7-17 0 0 0,4-16 0 0 0,2-15 0 0 0,1-10 0 0 0,4-13 0 0 0,0-6 0 0 0,3-5-384 0 0,2 1 128 0 0,1 5-1920 0 0,0 8 128 0 0,2 12-128 0 0,-1 11 128 0 0,-10 8 1920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9848 4198 4991 0 0,'-7'3'2432'0'0,"-5"2"-128"0"0,0 2 2432 0 0,1 4-4224 0 0,2 7 128 0 0,4 13 512 0 0,2 8 0 0 0,2 11-1536 0 0,4 9 128 0 0,1 6 768 0 0,1 4 128 0 0,-1 1-384 0 0,-1-2 0 0 0,2-6-896 0 0,0-7 0 0 0,0-9-1664 0 0,2-16-2304 0 0,-1-20 2304 0 0,0-11 2304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9878 4321 1151 0 0,'0'-13'512'0'0,"3"-4"5888"0"0,1-4-384 0 0,4 3-5248 0 0,0 1 0 0 0,2 4 512 0 0,2 0 0 0 0,3-1-1664 0 0,2-1 128 0 0,2 2 896 0 0,3-1 128 0 0,3 3-512 0 0,2 3 0 0 0,1 6-256 0 0,-2 7 128 0 0,-5 9-128 0 0,-5 12 0 0 0,-7 11 0 0 0,-4 14 0 0 0,-6 6 0 0 0,-7 5 0 0 0,-1 4 0 0 0,-4 2 128 0 0,2-2-128 0 0,2-5 0 0 0,3-6 0 0 0,5-6 128 0 0,7-8-128 0 0,5-8 128 0 0,8-9-128 0 0,3-9 0 0 0,5-7 0 0 0,1-8 128 0 0,3-8-128 0 0,-1-5 0 0 0,-3-7 0 0 0,-5-4 128 0 0,-6-1-128 0 0,-7 1 0 0 0,-8-3 0 0 0,-6-3 128 0 0,-11-3-128 0 0,-11-6 0 0 0,-11-2-128 0 0,-7-5 128 0 0,-4 2-640 0 0,-1 6 128 0 0,1 5-896 0 0,3 9 0 0 0,2 9-1152 0 0,5 6-2176 0 0,10 5 4736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9696 4004 5247 0 0,'-4'3'2560'0'0,"-7"2"-1536"0"0,-5 2 5376 0 0,0 4-6144 0 0,-1 7 0 0 0,0 10 128 0 0,2 13 128 0 0,1 13-640 0 0,2 14 0 0 0,4 12 640 0 0,6 9 0 0 0,10 9-256 0 0,11 4 128 0 0,11 2-128 0 0,11 2 0 0 0,9-3 0 0 0,5-9 128 0 0,6-15-384 0 0,7-16 128 0 0,5-20 0 0 0,6-20 0 0 0,6-24-128 0 0,2-22 128 0 0,-4-19-128 0 0,-6-14 0 0 0,-9-13 0 0 0,-11-12 0 0 0,-13-8 0 0 0,-16-9 128 0 0,-12-7-128 0 0,-15 0 0 0 0,-18 5 0 0 0,-16 7 0 0 0,-12 9 0 0 0,-12 12 0 0 0,-6 15-128 0 0,-5 17 128 0 0,-1 16-768 0 0,0 11 128 0 0,7 9-1152 0 0,6 4 0 0 0,10 3-640 0 0,10 0 128 0 0,10-3 0 0 0,10-5 0 0 0,8-2 2304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1764 8714 4607 0 0,'3'0'2304'0'0,"2"3"4864"0"0,2 1-6656 0 0,4 0 896 0 0,3 0-512 0 0,3-2-1024 0 0,2 3 0 0 0,0 4 640 0 0,1 3 128 0 0,-3 3-384 0 0,-1 3 128 0 0,-4 4-128 0 0,-3 5 0 0 0,-1 9-256 0 0,0 10 128 0 0,-7 8 0 0 0,-2 4 0 0 0,-1 10 0 0 0,0 2 0 0 0,-4 3-128 0 0,0-1 0 0 0,0-3-512 0 0,2-7 128 0 0,-2-10-1280 0 0,0-11 0 0 0,1-9-768 0 0,-2-10-2176 0 0,1-9 4608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9977 3790 5887 0 0,'0'-7'2944'0'0,"0"-5"-2432"0"0,0-4 7296 0 0,0-3-7040 0 0,0-1 768 0 0,0 0-1920 0 0,0-4 128 0 0,0-1 640 0 0,0-3 0 0 0,0 0-384 0 0,0-1 128 0 0,-4-4-128 0 0,0-1 0 0 0,0-3 0 0 0,0 0 0 0 0,-1 1 0 0 0,-1 1 128 0 0,1 4-128 0 0,-2 2 0 0 0,-3 4 0 0 0,-3 10 0 0 0,-7 6 128 0 0,-2 9-128 0 0,-4 7 128 0 0,-2 10-128 0 0,-2 4 0 0 0,1 3-512 0 0,2-3 0 0 0,2-2-1536 0 0,2-4-9472 0 0,5-5 11520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9691 3087 3711 0 0,'0'3'1792'0'0,"-3"5"512"0"0,-5 4 4224 0 0,-4 3-6144 0 0,0 3 128 0 0,-4 4 128 0 0,-3 6-896 0 0,-2 4 128 0 0,0 0 384 0 0,-4 1 128 0 0,0 2-384 0 0,0 2 128 0 0,2 0-128 0 0,1-2 128 0 0,4-1-128 0 0,5-2 0 0 0,6-4 128 0 0,3-3 0 0 0,5-3 256 0 0,10-4 0 0 0,6-3 128 0 0,7-4 0 0 0,6-3 0 0 0,4-1 0 0 0,7 0-128 0 0,2-2 0 0 0,1-2-1024 0 0,0-1 128 0 0,-2 2-1920 0 0,-1 3 0 0 0,-7 2 2432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20397 11642 6143 0 0,'-3'-3'3072'0'0,"-1"2"-512"0"0,-1 4 3072 0 0,2 9-5248 0 0,1 9 128 0 0,0 10 128 0 0,1 13 0 0 0,-2 17-896 0 0,-5 13 128 0 0,0 14 512 0 0,-3 9 0 0 0,1 5-256 0 0,2 0 128 0 0,2-2-640 0 0,6-10 0 0 0,3-13-1408 0 0,4-16 128 0 0,4-18-896 0 0,10-24 128 0 0,8-21-128 0 0,6-21 128 0 0,-3-5 2432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20988 11902 2815 0 0,'0'-7'1408'0'0,"-3"-8"2560"0"0,-1-5 2688 0 0,-1-3-5248 0 0,2-1-256 0 0,1 1 0 0 0,-3-2-1536 0 0,0-1 0 0 0,-3-2 896 0 0,-3 0 128 0 0,-3 2-384 0 0,-3 2 0 0 0,-1 1-256 0 0,-5 2 0 0 0,-8 4 0 0 0,-5 9 0 0 0,0 8-128 0 0,3 8 128 0 0,0 10 0 0 0,6 7 0 0 0,4 10 0 0 0,6 9 0 0 0,10 3 0 0 0,5 4 0 0 0,7 0 0 0 0,5-2 0 0 0,2-3 0 0 0,5-7 0 0 0,2-5 0 0 0,3-9 0 0 0,-1-9 0 0 0,4-7 0 0 0,1-9 0 0 0,2-10 0 0 0,0-11 0 0 0,1-11 0 0 0,3-7 0 0 0,0-3 128 0 0,-4-2-128 0 0,-2 1 0 0 0,-2 4 0 0 0,-3 5 128 0 0,-4 16 384 0 0,-5 16-384 0 0,-9 20 0 0 0,-3 15 0 0 0,-7 17 128 0 0,-1 12-256 0 0,-2 9 128 0 0,-4 5-256 0 0,1 4 128 0 0,3-3-1408 0 0,3-3 0 0 0,3-9-1152 0 0,2-12 0 0 0,1-14 2560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20480 11363 5119 0 0,'-36'3'3328'0'0,"-19"5"2432"0"0,-6 4-5120 0 0,0 3 0 0 0,1 6 512 0 0,0 12 0 0 0,5 15-1408 0 0,4 14 0 0 0,4 14 896 0 0,8 14 0 0 0,6 15-256 0 0,9 8 0 0 0,12 6-256 0 0,15 6 0 0 0,19-3 0 0 0,17-4 0 0 0,18-11-128 0 0,12-12 128 0 0,11-16-128 0 0,9-15 128 0 0,8-15-256 0 0,9-19 128 0 0,5-19-128 0 0,0-16 128 0 0,-2-22-128 0 0,-2-16 128 0 0,-8-16-128 0 0,-6-13 128 0 0,-10-10 0 0 0,-8-7 128 0 0,-11-9 0 0 0,-10-10 0 0 0,-10-7 0 0 0,-13-11 128 0 0,-19-6-128 0 0,-17-8 0 0 0,-15 1-256 0 0,-17 3 128 0 0,-18 13 0 0 0,-18 20 0 0 0,-15 27-256 0 0,-9 27 128 0 0,-5 35-2304 0 0,2 33 0 0 0,8 23-128 0 0,12 15 128 0 0,21-3 2432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21363 12104 4863 0 0,'-3'-4'2432'0'0,"-5"0"-1152"0"0,-1-3 5504 0 0,5-1-6272 0 0,6 1 512 0 0,6 2 0 0 0,8 2-1280 0 0,8 5 128 0 0,7 5 640 0 0,4 1 0 0 0,4 6-256 0 0,-3 4 128 0 0,0 6-384 0 0,-3 5 128 0 0,-7 7 0 0 0,-5 25 128 0 0,-9 15-128 0 0,-7 7 0 0 0,-4 3 0 0 0,-5 0 0 0 0,-3-1 128 0 0,-2-5-128 0 0,-1-10 0 0 0,2-7-256 0 0,-1-7 128 0 0,-3 0-4608 0 0,-1-14 2048 0 0,-10-16-4736 0 0,0-13 7296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21325 12723 3071 0 0,'4'-16'9088'0'0,"3"-6"-7680"0"0,5 4-256 0 0,4 12-384 0 0,-2 14 384 0 0,1 48 896 0 0,0 28-1536 0 0,2 9-128 0 0,4-4 0 0 0,6-14-256 0 0,4-17 0 0 0,4-21-128 0 0,2-20 128 0 0,2-20 0 0 0,-3-16 0 0 0,3-14-128 0 0,4-12 128 0 0,5-5-128 0 0,1-4 0 0 0,-1 1-128 0 0,-3 3 128 0 0,-2 3-1792 0 0,-5 7 0 0 0,-2 6-768 0 0,-4 6 0 0 0,-8 7 2560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7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16992 11576 5631 0 0,'-7'-9'2816'0'0,"-5"-21"-1152"0"0,-4-5 2816 0 0,1 1-3968 0 0,6 2 0 0 0,5 4 640 0 0,6 3 128 0 0,9 2-1536 0 0,7 6 128 0 0,6 5 768 0 0,6 8 0 0 0,4 5-256 0 0,4 5 128 0 0,-3 9-384 0 0,-2 11 0 0 0,-8 11-128 0 0,-8 10 0 0 0,-10 9 0 0 0,-10 9 0 0 0,-11 7-128 0 0,-9 7 128 0 0,-8 3 0 0 0,-5-5 0 0 0,1-6 0 0 0,2-12 128 0 0,7-9 0 0 0,8-10 0 0 0,11-8 0 0 0,9-10 0 0 0,11-9-128 0 0,10-3 128 0 0,11-6-256 0 0,10-8 128 0 0,7-6-640 0 0,1-8 0 0 0,-1-7-1152 0 0,1-7 0 0 0,-3-4-768 0 0,-2-6 128 0 0,-3-8-640 0 0,-2 6 3072 0 0,-12-1-512 0 0,-7-1 128 0 0,-8 5 1408 0 0,-7 13 4224 0 0,-7 14-3840 0 0,-5 16 0 0 0,3 14-512 0 0,0 15 128 0 0,5 8-640 0 0,4 4 128 0 0,5 2-256 0 0,3-4 0 0 0,5-5-256 0 0,6-6 128 0 0,5-11-128 0 0,0-12 0 0 0,2-11 0 0 0,1-14 0 0 0,-2-11 0 0 0,-3-14 0 0 0,-4-9-128 0 0,-2-6 128 0 0,-6-3 0 0 0,-6-1 0 0 0,-8 1-128 0 0,-11 3 128 0 0,-8 8-512 0 0,-12 10 128 0 0,-7 9-1024 0 0,-8 8 0 0 0,-7 10-896 0 0,-1 9 0 0 0,-3 5 0 0 0,2 0 0 0 0,9 0 2304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16800 10908 4735 0 0,'-10'0'2304'0'0,"-20"3"-1408"0"0,-7 5 4736 0 0,-2 7-5120 0 0,3 12 128 0 0,1 13 128 0 0,3 17 128 0 0,4 19-1024 0 0,6 19 128 0 0,14 17 768 0 0,15 12 0 0 0,12 9-384 0 0,14-3 128 0 0,14-6-256 0 0,15-8 128 0 0,18-13-256 0 0,10-19 0 0 0,11-16-128 0 0,5-20 128 0 0,0-18-256 0 0,2-20 128 0 0,0-23 0 0 0,-6-25 0 0 0,-4-23-128 0 0,-5-20 128 0 0,-5-17 0 0 0,-8-18 0 0 0,-10-12 128 0 0,-15-8 0 0 0,-12 0-128 0 0,-18 6 128 0 0,-16 9 0 0 0,-23 9 0 0 0,-22 13-128 0 0,-21 13 0 0 0,-25 22-128 0 0,-21 21 0 0 0,-16 22-1024 0 0,-8 24 128 0 0,2 18-1408 0 0,15 13 0 0 0,22 9 0 0 0,24 9 0 0 0,23-6 2432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17702 12172 5247 0 0,'-4'-4'2560'0'0,"-7"0"-1280"0"0,-5 3 5376 0 0,-3 5-4992 0 0,1 6-640 0 0,1 7-1280 0 0,3 7 128 0 0,7 7 768 0 0,5 8 128 0 0,6 6-384 0 0,9 10 128 0 0,6 12-256 0 0,6 10 0 0 0,5 6-128 0 0,8 2 128 0 0,7 0-256 0 0,2-2 128 0 0,4-4 0 0 0,3-7 0 0 0,1-8-256 0 0,-1-9 128 0 0,0-7-128 0 0,-3-11 0 0 0,-3-10-256 0 0,-7-8 0 0 0,-6-8-896 0 0,-7-6 128 0 0,-8-7-1408 0 0,-3-6 0 0 0,-6-5 128 0 0,-4-5 0 0 0,-3 2 2432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1693 9226 5631 0 0,'0'-3'2816'0'0,"4"-2"4864"0"0,0 4-6528 0 0,4 6-256 0 0,-1 7-1152 0 0,3 10 128 0 0,3 10 512 0 0,-1 6 128 0 0,0 7-384 0 0,2 3 128 0 0,2-1-256 0 0,2-5 128 0 0,0-3-128 0 0,1-5 128 0 0,1-8-128 0 0,3-8 0 0 0,1-11 0 0 0,0-13 128 0 0,2-12-128 0 0,4-14 128 0 0,-1-6-128 0 0,3-5 0 0 0,-2-4-640 0 0,-3 2 0 0 0,1 2-1792 0 0,-4 2 128 0 0,3 5-128 0 0,1 8 128 0 0,-4 9 2304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18125 12894 7679 0 0,'-4'3'3840'0'0,"3"2"-3840"0"0,5-1 7936 0 0,4-1-7808 0 0,5 0 128 0 0,3-2-128 0 0,6 3 128 0 0,5 1-384 0 0,2-1 0 0 0,-1 3 256 0 0,1-1 0 0 0,0 3-128 0 0,-3 3 0 0 0,-2 2 128 0 0,-5 3 0 0 0,-5 5 128 0 0,-10 8 0 0 0,-7 12 0 0 0,-11 10 128 0 0,-13 8-128 0 0,-7 8 128 0 0,-9 2-384 0 0,-4-1 0 0 0,-3-6-2048 0 0,0-6 0 0 0,2-8-768 0 0,6-7 0 0 0,9-12 2816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8661 9549 5759 0 0,'-6'-7'2816'0'0,"7"-5"-1792"0"0,7-1 2944 0 0,5 2-3712 0 0,5 3 0 0 0,4-1 256 0 0,7 5 128 0 0,7 3-768 0 0,4 8 0 0 0,3 16 384 0 0,-1 21 128 0 0,-3 16-384 0 0,-11 18 128 0 0,-15 15-256 0 0,-16 8 128 0 0,-13 4-128 0 0,-8 0 128 0 0,-7-7-128 0 0,0-11 128 0 0,1-14 128 0 0,5-12 128 0 0,8-13 0 0 0,10-19 256 0 0,12-17-128 0 0,15-14-128 0 0,18-13 128 0 0,16-14-256 0 0,11-6 0 0 0,5 1-256 0 0,1 2 0 0 0,-3 10-896 0 0,1 8 128 0 0,-1 8-1408 0 0,-6 3 128 0 0,-7 4 0 0 0,-6-3 128 0 0,-11 0 2048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9783 9721 7039 0 0,'-10'-7'3456'0'0,"-7"-1"-3968"0"0,0 3 7424 0 0,0 2-6400 0 0,2 9 128 0 0,4 7 0 0 0,0 4 128 0 0,3 9-1152 0 0,2 10 128 0 0,2 12 512 0 0,2 12 0 0 0,4 8-896 0 0,3 5 0 0 0,3 5-1024 0 0,0-2 0 0 0,2-3-768 0 0,3-12 128 0 0,-4-9 0 0 0,-7-13 0 0 0,-4-14 2304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8702 9106 5119 0 0,'-17'0'2560'0'0,"-25"17"-3840"0"0,-11 11 5632 0 0,-5 12-4096 0 0,-1 12 0 0 0,2 16 768 0 0,5 17 0 0 0,7 18-1152 0 0,8 20 128 0 0,15 16 768 0 0,16 10 0 0 0,20 7 0 0 0,27 0 128 0 0,23-10-384 0 0,24-14 0 0 0,20-19-128 0 0,21-25 128 0 0,19-25-128 0 0,14-26 0 0 0,9-23-384 0 0,1-20 0 0 0,-8-22-256 0 0,-12-17 128 0 0,-16-17-128 0 0,-17-17 0 0 0,-23-16 128 0 0,-21-11 128 0 0,-16-11 128 0 0,-19-12 0 0 0,-19-7 128 0 0,-20-6 0 0 0,-23-7 0 0 0,-28 0 0 0 0,-25 5-256 0 0,-29 14 128 0 0,-24 23-256 0 0,-20 29 128 0 0,-4 34-512 0 0,3 32 128 0 0,15 24-1280 0 0,19 20 128 0 0,27 15-896 0 0,28 6 128 0 0,24-7 2304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10658 9707 1535 0 0,'-10'10'768'0'0,"-6"0"6144"0"0,2-2-512 0 0,8-5-6016 0 0,7-7 512 0 0,14-6 0 0 0,14-4-1024 0 0,15-1 0 0 0,14 0 256 0 0,10 2 128 0 0,3 4-1024 0 0,3 2 0 0 0,-4 4-1536 0 0,-8 1 0 0 0,-8 5 0 0 0,-6-2 0 0 0,-12 0 2304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11169 9251 7423 0 0,'-6'0'3712'0'0,"-10"0"-4608"0"0,3 0 8448 0 0,5-3-6912 0 0,8-2 256 0 0,8-2 0 0 0,12-4-1280 0 0,12-4 128 0 0,11-1 640 0 0,5 1 128 0 0,0 3-384 0 0,0 7 0 0 0,-7 8-128 0 0,-8 13 0 0 0,-15 14 128 0 0,-13 18 0 0 0,-17 18 0 0 0,-14 13 0 0 0,-8 18 0 0 0,-9 11 0 0 0,-6 7-1024 0 0,-3 4 0 0 0,6-1-1664 0 0,6-19 0 0 0,10-25 2560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16123 4154 7167 0 0,'-7'-4'3584'0'0,"2"-3"2944"0"0,4-5-5632 0 0,6-4 0 0 0,9 2 0 0 0,5-1-1408 0 0,6 3 128 0 0,6 3 896 0 0,0 6 0 0 0,2 7-512 0 0,-5 7 0 0 0,-4 4 0 0 0,-5 9 128 0 0,-11 11-128 0 0,-5 10 0 0 0,-7 9 0 0 0,-10 7 128 0 0,-8 5-128 0 0,-5 5 0 0 0,0 0 0 0 0,4-2 0 0 0,3-6 0 0 0,4-10 128 0 0,6-11 0 0 0,7-13 0 0 0,11-11 0 0 0,11-12 128 0 0,8-7-128 0 0,7-7 0 0 0,4-5-128 0 0,2-7 0 0 0,1-4-512 0 0,0-3 0 0 0,-1-2-1280 0 0,-3-2 0 0 0,-1 2-896 0 0,-5-2 128 0 0,-3-2 0 0 0,-3-2 0 0 0,-6 5 2560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16687 3961 7039 0 0,'-3'-3'3456'0'0,"-1"-8"-4096"0"0,3-2 7680 0 0,2-2-6400 0 0,4 2 128 0 0,4-1 128 0 0,5-1-256 0 0,2 2-896 0 0,6 3 768 0 0,2 4 0 0 0,0 6-384 0 0,0 2 128 0 0,-5 5-256 0 0,-2 8 128 0 0,-3 7-128 0 0,-6 8 128 0 0,-2 4-128 0 0,-7 7 0 0 0,-6 6 0 0 0,-5 2 0 0 0,-1 2 0 0 0,-1 3 0 0 0,2-2-128 0 0,2-6 128 0 0,4-4 0 0 0,6-6 0 0 0,5-10 0 0 0,7-5 128 0 0,3-6 0 0 0,7-6 0 0 0,2-5 0 0 0,14-9 128 0 0,3-11-512 0 0,-1-5 128 0 0,-5-3-512 0 0,-4-1-1536 0 0,-12 1 640 0 0,-8 1-1152 0 0,-13-2 0 0 0,-10-3 256 0 0,-5-4 0 0 0,-1 4 2432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16383 3786 4863 0 0,'-40'30'3456'0'0,"-36"29"3456"0"0,-14 15-5632 0 0,0 8 128 0 0,10 3-1664 0 0,11 4 0 0 0,18 0 1024 0 0,21 1 128 0 0,18 2-256 0 0,25-5 0 0 0,20-4-384 0 0,18-6 0 0 0,16-6-128 0 0,20-13 128 0 0,16-11-128 0 0,9-15 0 0 0,9-16-256 0 0,4-14 128 0 0,0-14-256 0 0,-4-14 128 0 0,-7-14-128 0 0,-9-12 128 0 0,-12-15 0 0 0,-13-8 0 0 0,-16-8 128 0 0,-16-7 128 0 0,-16-8 0 0 0,-17-7 0 0 0,-17-2 0 0 0,-19-2 0 0 0,-18 0-128 0 0,-17 6 128 0 0,-17 16-256 0 0,-18 21 0 0 0,-12 24-512 0 0,-8 27 128 0 0,-3 24-1280 0 0,3 22 128 0 0,9 15-896 0 0,10 10 0 0 0,13 2 128 0 0,14-3 128 0 0,17-10 2304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16012 4342 3711 0 0,'0'-3'1792'0'0,"0"-5"-768"0"0,0-4 4352 0 0,-4 1-4352 0 0,-83 34 4992 0 0,-43 23-5504 0 0,-20 14-384 0 0,0 7 0 0 0,8-1-640 0 0,12-3 128 0 0,15-8-1280 0 0,13-11 128 0 0,15-15-896 0 0,12-16 128 0 0,16-14-128 0 0,17-14 128 0 0,16-3 2304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1447 3602 4351 0 0,'-3'0'2176'0'0,"1"0"6016"0"0,3-3-7040 0 0,3-2-1536 0 0,4 1 128 0 0,8-3 1152 0 0,5 1 0 0 0,1 0-384 0 0,1 2 0 0 0,3 1-256 0 0,0 2 128 0 0,-1 3-128 0 0,-1 6 0 0 0,-5 7-256 0 0,-6 8 128 0 0,-4 10-128 0 0,-8 7 0 0 0,-7 5-128 0 0,-6 5 128 0 0,-4 2-256 0 0,-6-3 0 0 0,-3-5-128 0 0,-3-5 128 0 0,-1-4 0 0 0,2-6 0 0 0,5-4-128 0 0,10-7 512 0 0,13-6 128 0 0,10-5 0 0 0,10-7 0 0 0,11-7 0 0 0,7-2 0 0 0,3-3 0 0 0,1 1 128 0 0,0-2-896 0 0,0-1 128 0 0,-5-2-896 0 0,-6 2 0 0 0,-4 0-1024 0 0,-4-1 0 0 0,-6-1 0 0 0,-3 2 0 0 0,-4 3 2304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15033 4233 4479 0 0,'-10'0'2176'0'0,"-7"0"-2048"0"0,-3 4 5376 0 0,-5 7-4608 0 0,-9 8 256 0 0,-7 12 0 0 0,-8 13-1536 0 0,-8 12 0 0 0,-8 10 1024 0 0,-2 11 128 0 0,-1 4-384 0 0,9 3 128 0 0,11-4-128 0 0,10-5 128 0 0,15-9-128 0 0,18-12 0 0 0,20-16-128 0 0,23-13 128 0 0,23-16-384 0 0,23-11 128 0 0,21-10-1664 0 0,22-5 128 0 0,-10 0 1408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26267 11403 2687 0 0,'0'-7'1280'0'0,"0"-8"1792"0"0,4-2 1280 0 0,0-2-4352 0 0,3 3 0 0 0,4 4 1024 0 0,4 8-1024 0 0,1 7 128 0 0,3 7 128 0 0,-3 4 128 0 0,0 8 0 0 0,-4 5 0 0 0,-6 6-256 0 0,-8 6 0 0 0,-10 8-128 0 0,-13 7 0 0 0,-9 6 0 0 0,-5 2 0 0 0,-3 1 0 0 0,0-5 0 0 0,-1-4 128 0 0,5-6 128 0 0,5-11 128 0 0,8-8 0 0 0,12-9 128 0 0,11-8 128 0 0,13-9-128 0 0,11-9 128 0 0,11-6-256 0 0,11-5 128 0 0,7-2-256 0 0,2-2 0 0 0,1 0-640 0 0,2 3 128 0 0,-2 1-1408 0 0,-3 1 0 0 0,-8 3-640 0 0,-8 0 0 0 0,-5-1-128 0 0,-10 2 2432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26679 11198 5759 0 0,'-3'-10'2816'0'0,"-5"-10"-3200"0"0,-1-4 6272 0 0,5 1-5376 0 0,3 1 0 0 0,1 2 256 0 0,4 4 128 0 0,5 1-1152 0 0,4 6 0 0 0,4 6 640 0 0,1 5 128 0 0,1 7-384 0 0,1 4 0 0 0,1 8 0 0 0,-4 5 128 0 0,-5 6-128 0 0,-4 4 0 0 0,-7 3-128 0 0,-6 0 0 0 0,-7 1 0 0 0,-4 0 0 0 0,-2 0-256 0 0,-2-3 128 0 0,-1-6-128 0 0,3-3 128 0 0,6-5 128 0 0,6-5-128 0 0,13-9 128 0 0,7-6 128 0 0,8-4 128 0 0,7-2-128 0 0,6 4 128 0 0,2 0 0 0 0,-1 5 0 0 0,-6 4-128 0 0,-9 6 128 0 0,-8 8-256 0 0,-10 7 128 0 0,-11 7-128 0 0,-11 4 128 0 0,-6 5-384 0 0,-5-3 0 0 0,-8-5-1792 0 0,-7-9-256 0 0,-2-16 0 0 0,0-15-128 0 0,-2-12 128 0 0,7-5 2304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26445 10513 3839 0 0,'-3'-6'1920'0'0,"-15"4"-1920"0"0,-10 9 3456 0 0,-7 10-3072 0 0,-5 12 128 0 0,-8 14 0 0 0,-7 17 128 0 0,-6 20-640 0 0,-6 18 128 0 0,-2 14 512 0 0,4 12 128 0 0,7 1-256 0 0,13 2 0 0 0,18 0 0 0 0,19-2 128 0 0,22-6-384 0 0,15-10 128 0 0,18-7-256 0 0,19-11 128 0 0,17-11-128 0 0,18-16 128 0 0,15-15-256 0 0,11-20 128 0 0,6-20 0 0 0,5-27 0 0 0,-6-22 128 0 0,-8-21 0 0 0,-12-20 0 0 0,-15-20 128 0 0,-18-18-128 0 0,-15-16 0 0 0,-22-11 0 0 0,-25-4 0 0 0,-28 0-256 0 0,-33 6 0 0 0,-28 18-256 0 0,-25 23 0 0 0,-19 26-128 0 0,-10 30 128 0 0,0 26-256 0 0,9 22 128 0 0,14 19-1152 0 0,21 12 0 0 0,24 11-512 0 0,33 7 0 0 0,30 9 0 0 0,30 8 128 0 0,10-8 1920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27324 11642 5759 0 0,'-6'0'2816'0'0,"0"3"-3200"0"0,2 5 6144 0 0,5 4-4736 0 0,8-1-256 0 0,10 3 128 0 0,12 1-1024 0 0,13 1 128 0 0,12 2 640 0 0,11 1 0 0 0,3 0-512 0 0,0 1 0 0 0,-3 3-640 0 0,18-2-11648 0 0,-6-5 12160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27882 11592 4863 0 0,'-3'-3'2432'0'0,"-5"-5"-1664"0"0,3 0 6272 0 0,5 0-4480 0 0,6 2-2816 0 0,5 3 0 0 0,5 0 896 0 0,5 5 128 0 0,6 3-384 0 0,5 2 0 0 0,4 8-384 0 0,-1 4 128 0 0,-3 2-128 0 0,-4 4 128 0 0,-7 5-128 0 0,-6 7 0 0 0,-13 7 0 0 0,-13 9 128 0 0,-12 6-128 0 0,-14 2 128 0 0,-15 1-128 0 0,-15 4 128 0 0,-16-1-512 0 0,-6-3 0 0 0,-3-7-2048 0 0,13-9 128 0 0,18-12 2304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26690 4563 5887 0 0,'0'-3'2944'0'0,"3"-12"-1536"0"0,2-5 3072 0 0,5-4-4096 0 0,6 3 128 0 0,2 1 128 0 0,6 5 128 0 0,4 4-1024 0 0,5 8 0 0 0,0 7 512 0 0,-3 10 128 0 0,-45 105 768 0 0,-28 42-896 0 0,-9 0 0 0 0,4-20-128 0 0,10-32 0 0 0,15-33 0 0 0,18-27 0 0 0,20-22 0 0 0,17-18 0 0 0,13-15-256 0 0,12-9 128 0 0,10-5-896 0 0,3-3 0 0 0,0-4-1536 0 0,-3-4 128 0 0,-2-4-128 0 0,-6-5 0 0 0,-12 4 2432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9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27397 4517 5503 0 0,'-7'-4'2688'0'0,"-5"0"-2432"0"0,-4 0 5632 0 0,-3 7-4736 0 0,-1 7-384 0 0,-1 8-1024 0 0,-3 7 128 0 0,-1 10 512 0 0,1 9 0 0 0,1 3-256 0 0,4 3 0 0 0,5 4-128 0 0,9-1 128 0 0,9-3-128 0 0,6-6 0 0 0,5-9 0 0 0,3-5 128 0 0,2-9-128 0 0,5-11 0 0 0,4-7 0 0 0,3-11 128 0 0,7-7-512 0 0,4-8 128 0 0,0-3-768 0 0,0-4 128 0 0,-5-3-1280 0 0,-4 0 128 0 0,-6 0 0 0 0,-7 2 0 0 0,-7 6 2048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27551 4551 3327 0 0,'-4'0'1664'0'0,"-3"3"-640"0"0,-5 5 5248 0 0,0 4-4736 0 0,-1 3 128 0 0,-2 9-2176 0 0,-2 7 0 0 0,-1 9 1280 0 0,-1 10 128 0 0,3 10-640 0 0,1 4 0 0 0,3 2-896 0 0,3-1 128 0 0,4-4-1536 0 0,2-7 128 0 0,2-9-128 0 0,1-11 2048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26761 4128 3199 0 0,'-13'13'1536'0'0,"-11"21"-640"0"0,-5 11 2304 0 0,-4 8-2560 0 0,1 5 0 0 0,1 6 640 0 0,4 8 128 0 0,6 9-1664 0 0,7 6 128 0 0,12 3 1024 0 0,10 2 0 0 0,10-2-384 0 0,11-2 128 0 0,12-7-384 0 0,12-10 128 0 0,12-11-256 0 0,13-9 0 0 0,6-13 0 0 0,5-13 0 0 0,4-14 0 0 0,3-12 0 0 0,1-16 128 0 0,-2-12 0 0 0,-4-13 0 0 0,-5-11 128 0 0,-7-9-128 0 0,-10-10 0 0 0,-13-6 0 0 0,-17-7 0 0 0,-18-5-256 0 0,-19-7 0 0 0,-20-4 0 0 0,-20 6 0 0 0,-20 9-384 0 0,-17 15 128 0 0,-12 21-256 0 0,-4 18 0 0 0,0 18-512 0 0,8 18 0 0 0,13 12-1280 0 0,17 9 0 0 0,25 8 256 0 0,24 4 128 0 0,12-4 1920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1332 3316 3455 0 0,'-4'0'1664'0'0,"-7"10"-384"0"0,-5 3 2944 0 0,0 3-3328 0 0,-1 5 0 0 0,3 6 128 0 0,4 11 0 0 0,3 10-1536 0 0,7 9 128 0 0,6 11 1024 0 0,5 8 0 0 0,5 5-512 0 0,2 0 0 0 0,15 1 0 0 0,15-4 128 0 0,13-9-128 0 0,12-13 0 0 0,7-12 0 0 0,0-14 0 0 0,-4-15 0 0 0,-5-14 128 0 0,-8-13-128 0 0,-8-15 0 0 0,-6-16 0 0 0,-13-14 0 0 0,-11-13 0 0 0,-11-12 0 0 0,-10-2-128 0 0,-10 1 0 0 0,-13 4 128 0 0,-14 5 0 0 0,-14 10-128 0 0,-13 11 0 0 0,-9 16 0 0 0,-5 10 0 0 0,2 13-384 0 0,4 12 128 0 0,10 10-1280 0 0,8 7 128 0 0,13 4-768 0 0,16 2 128 0 0,15 1 0 0 0,15 0 0 0 0,6-4 2048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27996 4702 4351 0 0,'-10'-3'2176'0'0,"-3"-4"6272"0"0,4-2-8064 0 0,6 1 128 0 0,11 3 384 0 0,7-3 128 0 0,8 2-1280 0 0,10 0 128 0 0,5-1 256 0 0,4 1 0 0 0,1 1-1152 0 0,-1 1 0 0 0,0-2-1280 0 0,-1 0 128 0 0,-4-2-128 0 0,-2-3 0 0 0,-7 1 2304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28206 4376 6015 0 0,'-3'0'2944'0'0,"-5"-4"-2944"0"0,3 0 7168 0 0,5 0-6144 0 0,6 1 128 0 0,9 4-1408 0 0,11 1 0 0 0,8 5 768 0 0,5 1 128 0 0,3-2-384 0 0,0 2 0 0 0,-3 0-256 0 0,-6 2 128 0 0,-4 2-128 0 0,-8 2 0 0 0,-10 6 0 0 0,-11 6 128 0 0,-11 8-128 0 0,-11 9 0 0 0,-12 6-384 0 0,-6 9 128 0 0,-7 7-1408 0 0,2 6 0 0 0,2 1-768 0 0,5-5 0 0 0,8-15 2432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42:24.67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2560 9480 2687 0 0,'-3'0'1280'0'0,"-8"0"-640"0"0,1 3 2944 0 0,6 1-3584 0 0,7 1 128 0 0,13-2 512 0 0,13-4 0 0 0,15-2-128 0 0,17 0 128 0 0,11 0-128 0 0,13-3 128 0 0,9-3-128 0 0,11-4 128 0 0,11-3-256 0 0,6-2 128 0 0,4-4-128 0 0,9-2 128 0 0,3-4-384 0 0,5 0 128 0 0,2 1 0 0 0,-2-1 0 0 0,3 1-128 0 0,-2 5 0 0 0,-2 3 0 0 0,-1 4 0 0 0,-2 2-128 0 0,-5 0 128 0 0,-2 2 0 0 0,-4-1 0 0 0,-3 2-128 0 0,-7 0 0 0 0,3-3 0 0 0,4-1 128 0 0,0 1-128 0 0,0 3 0 0 0,-6-1 0 0 0,-6 3 0 0 0,-10 1 0 0 0,-8 0 0 0 0,-8 0 0 0 0,-8 2 0 0 0,-8 2 0 0 0,-10 1 0 0 0,-5 1 0 0 0,-8 0 0 0 0,-7 1 0 0 0,-6 1 0 0 0,-6-1 0 0 0,-5 3 0 0 0,-6 5 256 0 0,-6 4-128 0 0,-6 4-256 0 0,-3 1 128 0 0,1 3 0 0 0,3-4-1536 0 0,4-3-512 0 0,3-8 0 0 0,-1-11 0 0 0,1-12 0 0 0,-2-2 2048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6198 8768 7423 0 0,'-16'-6'3712'0'0,"-10"-3"-5376"0"0,4 4 7936 0 0,12 6-6272 0 0,11 3 0 0 0,15 4 128 0 0,19 0-256 0 0,15 3 128 0 0,17-1-128 0 0,13 1 0 0 0,3 2 0 0 0,0-1 128 0 0,-3-2-128 0 0,-10 3 0 0 0,-12 3 256 0 0,-17 2 0 0 0,-19 8 128 0 0,-22 12 0 0 0,-25 17 0 0 0,-25 22 0 0 0,-19 18-768 0 0,-20 12 0 0 0,-9 4-1408 0 0,-6-2 0 0 0,6-11-128 0 0,15-22 0 0 0,23-24 2048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8022 8872 4863 0 0,'-20'4'6144'0'0,"-16"10"-4608"0"0,-9 7-384 0 0,-19 39-512 0 0,-13 29 0 0 0,-6 23 128 0 0,-6 15-512 0 0,0 12 128 0 0,4 3-384 0 0,4-3 0 0 0,9-9-768 0 0,10-16 128 0 0,13-25-1408 0 0,14-24 128 0 0,13-26-128 0 0,11-23 128 0 0,6-14 1920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7250 8856 5631 0 0,'-3'-7'2816'0'0,"2"5"-2560"0"0,4 5 5504 0 0,2 7-5376 0 0,4 7 0 0 0,3 8 768 0 0,6 9 128 0 0,7 16-1408 0 0,6 18 0 0 0,3 19 896 0 0,7 20 128 0 0,6 12-384 0 0,2 8 128 0 0,2 3-512 0 0,2 0 128 0 0,0-7-384 0 0,-4-11 128 0 0,-3-11-1792 0 0,1-12 128 0 0,-2-19-896 0 0,-4-21 128 0 0,-10-19 2432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9049 8997 3711 0 0,'0'-13'1792'0'0,"59"-41"-1152"0"0,43-21 1792 0 0,28-14-2304 0 0,20-12 128 0 0,22-5 256 0 0,14-8 0 0 0,9-4-512 0 0,4-2 0 0 0,2 2 256 0 0,-8 6 128 0 0,-13 8-128 0 0,-14 12 0 0 0,-16 12-128 0 0,-13 9 0 0 0,-13 11-128 0 0,-12 8 0 0 0,-8 7-128 0 0,-5 8 128 0 0,-7 3-512 0 0,-2 4 128 0 0,-3 1-1024 0 0,-3 2 0 0 0,-3 2 0 0 0,-5 2 128 0 0,-16 5 1280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11595 7033 2431 0 0,'-10'3'1152'0'0,"-10"-8"512"0"0,-1-7 2048 0 0,6-2-3456 0 0,12-1 0 0 0,30-5 768 0 0,33-3 128 0 0,26 0-1152 0 0,19 4 0 0 0,11 8 640 0 0,-1 9 128 0 0,-10 9-128 0 0,-17 12 128 0 0,-16 11-512 0 0,-20 9 128 0 0,-23 11-128 0 0,-23 14 0 0 0,-22 16-384 0 0,-21 18 128 0 0,-22 17-1920 0 0,-16 17 128 0 0,3-14 1792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14821 6544 3583 0 0,'-3'-3'3456'0'0,"-21"9"2944"0"0,-17 9-5120 0 0,-23 30-1792 0 0,-15 19 1280 0 0,-11 13 0 0 0,-2 6-512 0 0,0 2 128 0 0,3 0-384 0 0,7-4 128 0 0,14-7-1024 0 0,15-12 128 0 0,20-20-3200 0 0,22-21 1920 0 0,23-23 0 0 0,10-12 2048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2223 3746 3199 0 0,'-6'10'10752'0'0,"40"3"-6016"0"0,24-7-4224 0 0,99-35 768 0 0,28-15-1280 0 0,-6-3 0 0 0,-28 5 0 0 0,-3 1 0 0 0,-23 4-128 0 0,-33 11-5888 0 0,-36 11 3584 0 0,-27 7 2432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14305 6651 2559 0 0,'0'-13'13440'0'0,"27"51"-11264"0"0,18 37-2944 0 0,11 18 128 0 0,17 26-3968 0 0,-5-7 4608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15894 7541 1407 0 0,'-7'-14'1536'0'0,"2"-3"0"0"0,34-23 256 0 0,25-8-1664 0 0,41-5 1024 0 0,23 3-768 0 0,15 6 128 0 0,11 8-128 0 0,7 7 0 0 0,9 7-128 0 0,6 5 128 0 0,7 2 0 0 0,9 1 0 0 0,8 1-128 0 0,10 1 128 0 0,5 2 128 0 0,9-1 0 0 0,7-1-256 0 0,9-2 128 0 0,9-3-256 0 0,9 0 128 0 0,6-6 0 0 0,5 0 0 0 0,3-5-256 0 0,-1 1 0 0 0,-2 0 0 0 0,-6 6 128 0 0,328 9 896 0 0,95 7-896 0 0,-42 4-128 0 0,7 6 512 0 0,-78 5-512 0 0,-113-2 128 0 0,-109-3-128 0 0,-34 1 0 0 0,-52 0 0 0 0,-57 2 0 0 0,-51 0 0 0 0,-29 4-2176 0 0,-30 5-896 0 0,-33-2 1280 0 0,-27-6-128 0 0,-21-8 128 0 0,-12-4 1792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24592 6563 7679 0 0,'-14'-6'3840'0'0,"0"0"512"0"0,8 2-4352 0 0,16 5 0 0 0,15 2-256 0 0,14 4 0 0 0,13 4 128 0 0,15 3 128 0 0,8 3-128 0 0,2 2 0 0 0,-2 4 128 0 0,-4 1 0 0 0,-8 1 256 0 0,-14 5 0 0 0,-16 8 0 0 0,-20 10 128 0 0,-22 11-128 0 0,-22 11 0 0 0,-27 11-1024 0 0,-22 14 128 0 0,-18 11-1408 0 0,-12 8 128 0 0,13-17 1920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25832 7110 3455 0 0,'-6'-7'3072'0'0,"4"2"2432"0"0,35 50-3328 0 0,19 101-768 0 0,4 91-896 0 0,-11 22-384 0 0,-20 20 128 0 0,-17-21-256 0 0,-13-38 0 0 0,-10-44 0 0 0,-8-37 0 0 0,-4-30 128 0 0,-4-24-128 0 0,-3-12 0 0 0,-6-6 0 0 0,-2-5 0 0 0,-5 1 0 0 0,0-4 0 0 0,-2-2 0 0 0,-3-4 0 0 0,-6-4 0 0 0,-3-8 0 0 0,-4-7 0 0 0,-1-9 128 0 0,1-7-256 0 0,4-1 128 0 0,4-5-256 0 0,4-4 128 0 0,8-4-640 0 0,5-2 0 0 0,6-1-1920 0 0,6-5 640 0 0,7-4-1664 0 0,11-5 1920 0 0,6 0 1792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25502 8749 4479 0 0,'-10'-3'2176'0'0,"-17"2"-2432"0"0,-16 11 5376 0 0,-8 7-4352 0 0,-5 11 128 0 0,-7 7 128 0 0,-1 8-1408 0 0,-8 9 128 0 0,-4 9 768 0 0,-5 8 128 0 0,-6 2-384 0 0,-2 2 0 0 0,2-5-128 0 0,6-4 0 0 0,9-6 0 0 0,11-7 0 0 0,16-5-128 0 0,15-4 128 0 0,16-5-128 0 0,18-7 128 0 0,20-4 0 0 0,17-4 0 0 0,17-2 0 0 0,23-4 128 0 0,20-2-128 0 0,13 0 128 0 0,6 1 0 0 0,4 1 0 0 0,-4 2-256 0 0,-8 3 0 0 0,-11 3-896 0 0,-15 3 0 0 0,-17 7-1280 0 0,-15 4 128 0 0,-18-4 2048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19321 9617 3583 0 0,'-3'-26'7680'0'0,"-38"7"-5888"0"0,-143 94-7040 0 0,-45 29 3584 0 0,15-8 0 0 0,42-21 1664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18381 9543 7167 0 0,'-7'-3'2048'0'0,"2"-1"4352"0"0,34 33-4352 0 0,19 24-1536 0 0,11 14 0 0 0,9 9-256 0 0,26 30-2176 0 0,6 11-512 0 0,-6-8 128 0 0,-20-22 2304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14179 9036 4863 0 0,'-40'-3'3328'0'0,"-19"2"128"0"0,-6 4-3328 0 0,-3 6 128 0 0,1 7 512 0 0,-1 11 0 0 0,-3 18-768 0 0,1 17 128 0 0,3 18 384 0 0,5 19 128 0 0,11 15-128 0 0,14 15 128 0 0,19 9-384 0 0,24 0 128 0 0,19-3-256 0 0,23-8 128 0 0,20-16-128 0 0,21-17 0 0 0,18-17-128 0 0,19-16 128 0 0,62-32-256 0 0,23-29 128 0 0,-8-29-128 0 0,-25-23 128 0 0,-33-19 0 0 0,-31-13 0 0 0,-32-16 0 0 0,-33-15 0 0 0,-29-13 0 0 0,-26-15 0 0 0,-30-13 0 0 0,-28-9 0 0 0,-33-4 0 0 0,-27 8 0 0 0,-18 21-128 0 0,-11 28 128 0 0,-4 35-768 0 0,6 42 0 0 0,9 40-1280 0 0,18 32 0 0 0,30 10 2048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26094 6158 5247 0 0,'-9'-3'2560'0'0,"-8"-1"-2304"0"0,3-1 2560 0 0,8 2-2688 0 0,10 1 0 0 0,12-3 128 0 0,10-4 128 0 0,10-6-256 0 0,9-8 128 0 0,7-3 256 0 0,4-4 128 0 0,6-7-256 0 0,-1-6 128 0 0,-1-7-128 0 0,-1-4 128 0 0,-3-6-384 0 0,-6-3 0 0 0,-3-8-128 0 0,-5-4 0 0 0,-4-6 0 0 0,-7-9 0 0 0,-5-6 0 0 0,-6-7 0 0 0,-8-1 0 0 0,-5-1 128 0 0,-10-1 0 0 0,-12 0 0 0 0,-13 5 0 0 0,-15 7 0 0 0,-13 6 0 0 0,-11 4 0 0 0,-6 8 0 0 0,-5 5 0 0 0,-5 10 0 0 0,-2 7 0 0 0,-3 7-128 0 0,-3 5 0 0 0,-3 3 0 0 0,-4 1 128 0 0,-7 4-128 0 0,-7 4 0 0 0,-9 5-128 0 0,-6 2 128 0 0,-8 6 0 0 0,-11 2 0 0 0,-11 4-128 0 0,-7 3 128 0 0,-10 4 0 0 0,-8 2 0 0 0,-6 2 0 0 0,-7 0 0 0 0,-7 4-128 0 0,-9 1 128 0 0,-5 0 0 0 0,-5 2 0 0 0,-5 0 0 0 0,-3 2 0 0 0,-3 3 0 0 0,-4 0 0 0 0,-6 0 0 0 0,0 2 0 0 0,-3 2 0 0 0,-3 1 0 0 0,2 2 0 0 0,0-3 0 0 0,2-1 0 0 0,-1-3 128 0 0,2 0-128 0 0,2 1 128 0 0,7 2-128 0 0,6-2 128 0 0,5 0-128 0 0,9 2 128 0 0,10-3-128 0 0,10 1 0 0 0,12-2-128 0 0,10 0 0 0 0,12-1-512 0 0,16-3 0 0 0,19-3-1024 0 0,18-1 128 0 0,21-5-512 0 0,24-6 128 0 0,24-1 1920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18559 3670 5631 0 0,'-3'-7'2816'0'0,"-11"5"-3328"0"0,-4 6 4992 0 0,-4 8-4224 0 0,-9 6 128 0 0,-6 7-128 0 0,-6 5 0 0 0,-10 5-640 0 0,-11 2 0 0 0,-16 2 256 0 0,-13 1 128 0 0,-8-4-256 0 0,-6 0 128 0 0,-8 0 256 0 0,-5 0 128 0 0,-1 0 128 0 0,0-1 128 0 0,7-2 0 0 0,10-2 128 0 0,16 0-128 0 0,20-1 128 0 0,24-4-384 0 0,30-2 128 0 0,31-2-128 0 0,28-2 0 0 0,31 0-128 0 0,27-1 128 0 0,28 0-640 0 0,19-4 0 0 0,16 0-1664 0 0,8-3 0 0 0,4-4-128 0 0,-4-6 0 0 0,-32-4 2176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2983 3407 6015 0 0,'-13'0'10240'0'0,"2"0"-13440"0"0,13 0 3968 0 0,13 0 256 0 0,6 0 128 0 0,4 0 0 0 0,24-10 2304 0 0,17 0-2816 0 0,-4 5-512 0 0,-21 63 128 0 0,-21 34-384 0 0,-18 13 128 0 0,-12-3-768 0 0,-7-12 0 0 0,-5-18-1920 0 0,-2-17 128 0 0,0-19-128 0 0,1-18 128 0 0,5-13 2560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13365 3422 4735 0 0,'-46'3'6400'0'0,"-85"61"-6528"0"0,-26 42 384 0 0,13 27 128 0 0,97 63 2048 0 0,50-93-2176 0 0,34-5 0 0 0,56-18 64 0 0,35-14 0 0 0,15-15-320 0 0,28-22 0 0 0,278-67 128 0 0,11-77-128 0 0,-76-28 0 0 0,-107 4 128 0 0,-113 15-128 0 0,-105 22 128 0 0,-88 25-128 0 0,-73 23 0 0 0,-55 20-256 0 0,-40 16 0 0 0,-31 14-896 0 0,-18 12 0 0 0,-50 13-2560 0 0,25 4 3712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7760 3937 2687 0 0,'-7'0'1280'0'0,"-15"0"1280"0"0,-7 4-2432 0 0,-6 7 512 0 0,1 5 0 0 0,5 3-640 0 0,11-1 128 0 0,16-1 384 0 0,17-3 128 0 0,24-4 128 0 0,24-4 128 0 0,28-5-128 0 0,31-8 0 0 0,32-5-128 0 0,32-3 128 0 0,31-7-256 0 0,28-6 0 0 0,375-70 384 0 0,119-26-1408 0 0,-80-4-8960 0 0,-152 18 9472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8488 3247 4607 0 0,'-4'-7'2304'0'0,"-7"2"-3072"0"0,-2 4 4736 0 0,-2 6-3968 0 0,-5 9 0 0 0,-6 8 0 0 0,-5 8 0 0 0,-7 7 0 0 0,-10 12 0 0 0,-14 11 128 0 0,-13 7 0 0 0,-13 3 0 0 0,-11 0 128 0 0,-10 0-128 0 0,-8-4 128 0 0,-5-4 128 0 0,-1-6 128 0 0,-16-2 1280 0 0,16-8-1408 0 0,38-7 384 0 0,51-8-384 0 0,53-6-128 0 0,51-3 128 0 0,43-3-128 0 0,35-1 0 0 0,28 0-128 0 0,22 0 128 0 0,12-3-512 0 0,11-4 128 0 0,7-4-1920 0 0,2-3 128 0 0,-39-3 1920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27448 4067 3199 0 0,'-4'-3'1536'0'0,"-3"-1"-256"0"0,1 0 1792 0 0,6 0-2688 0 0,10 2 384 0 0,12-3 0 0 0,13 0-640 0 0,14-3 0 0 0,14-3 512 0 0,14-3 128 0 0,10 1-128 0 0,6-1 0 0 0,5 2-256 0 0,-2 3 0 0 0,-3 3-256 0 0,-9 6 0 0 0,-8 3-640 0 0,-10 4 0 0 0,-10 5-1280 0 0,-11-1 0 0 0,-7-1 0 0 0,-9-3 1792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28416 3638 6015 0 0,'-10'-10'2944'0'0,"-4"-9"-4480"0"0,5-3 6144 0 0,79 24-1792 0 0,32 13-2688 0 0,1 12 0 0 0,-17 8-128 0 0,-20 7 128 0 0,-23 3-128 0 0,-27 2 128 0 0,-23 1 0 0 0,-19 7 0 0 0,-19 3 0 0 0,-15 5 0 0 0,-10 6-256 0 0,-7 3 128 0 0,0 0-1280 0 0,3-2 128 0 0,8-4-768 0 0,11-9 0 0 0,13-15-128 0 0,15-14 128 0 0,14-12 1920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3039 6555 5759 0 0,'-10'-4'2816'0'0,"-6"-10"-640"0"0,-1-7 3584 0 0,6-2-4096 0 0,8 2-640 0 0,11 4-1408 0 0,8 6 128 0 0,7 5 768 0 0,7 6 0 0 0,5 7-384 0 0,-1 1 128 0 0,-2 8-256 0 0,-4 6 128 0 0,-3 6-128 0 0,-5 9 0 0 0,-11 8 0 0 0,-5 6 0 0 0,-8 4-128 0 0,-6 3 128 0 0,-5 1 0 0 0,1 1 0 0 0,-1-4 0 0 0,-2-4 128 0 0,3-8-128 0 0,3-8 128 0 0,8-7 0 0 0,6-8 0 0 0,7-8-128 0 0,8-10 128 0 0,8-8-128 0 0,9-6 128 0 0,9-6-256 0 0,3-2 0 0 0,4-8-1280 0 0,-1-7 128 0 0,-1-6-1280 0 0,-4-7 128 0 0,-1-6-128 0 0,-3-3 128 0 0,-8 8 2432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3723 6191 6911 0 0,'-7'4'3456'0'0,"-8"0"-3968"0"0,-2 3 7296 0 0,-2 5-6016 0 0,3 2 128 0 0,1 6 128 0 0,-1 6 128 0 0,0 5-1664 0 0,-1 8 128 0 0,2 3 896 0 0,0 5 128 0 0,4 4-512 0 0,-1 0 0 0 0,2-2-128 0 0,6-6 128 0 0,4-8-128 0 0,5-5 0 0 0,9-8 0 0 0,4-6 0 0 0,7-4 0 0 0,1-4 0 0 0,4-5-128 0 0,0-1 128 0 0,1-2 0 0 0,-1-1 0 0 0,-3 3 0 0 0,-2 2 128 0 0,-2 2-128 0 0,-2 8 128 0 0,-1 8 0 0 0,-4 6 0 0 0,-5 6 0 0 0,-4 3 0 0 0,-6-1-128 0 0,-8 0 128 0 0,-5-3-384 0 0,-7-8 0 0 0,-7-7-768 0 0,-6-10 0 0 0,-7-13-1664 0 0,-7-13 128 0 0,-6-12-128 0 0,0-16 128 0 0,8 2 2560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3422 6460 4735 0 0,'6'-3'2304'0'0,"20"-8"-256"0"0,11-2 3968 0 0,6-2-5504 0 0,2 2 0 0 0,1-1 512 0 0,-5 2 128 0 0,-3 0-1408 0 0,3-1 0 0 0,0-5-256 0 0,-3-3 128 0 0,-1-1-1664 0 0,-5 0 0 0 0,-3 0-384 0 0,-4 4 128 0 0,-6 5 2304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2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2926 6463 5759 0 0,'-20'13'2816'0'0,"-16"25"-2304"0"0,-6 8 5504 0 0,5 7-5632 0 0,12 7 128 0 0,16 7 512 0 0,17 6 128 0 0,20 2-1408 0 0,18 0 128 0 0,19-4 640 0 0,17-4 128 0 0,18-6-256 0 0,15-11 0 0 0,12-14-384 0 0,6-16 128 0 0,1-11-128 0 0,-2-14 128 0 0,-8-17-128 0 0,-11-17 0 0 0,-12-18 0 0 0,-16-20 128 0 0,-20-16 0 0 0,-20-19 0 0 0,-22-17 0 0 0,-24-9 0 0 0,-22-5 128 0 0,-24 6 0 0 0,-23 12-128 0 0,-27 25 0 0 0,-19 33-128 0 0,-21 34 128 0 0,-12 35-1408 0 0,-11 38 0 0 0,5 29-1280 0 0,6 25 0 0 0,28-3 2560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4379 6652 7679 0 0,'-10'3'3840'0'0,"-7"5"-1664"0"0,4 4 4992 0 0,6-4-6400 0 0,12-2 128 0 0,11-6-1024 0 0,16-7 0 0 0,13-4 768 0 0,11-5 0 0 0,7-2-384 0 0,6-2 0 0 0,4-1-384 0 0,-4 1 0 0 0,-4-1-512 0 0,-5 1 128 0 0,-11 3-896 0 0,-10 2 128 0 0,-8 3-1792 0 0,-10 0 128 0 0,-8-1 256 0 0,-6-1 128 0 0,-5 1 2560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6650 6939 3839 0 0,'-3'-3'10624'0'0,"2"-2"-9984"0"0,5 1 256 0 0,7-3 0 0 0,10-3-1280 0 0,4 0 128 0 0,4-1 640 0 0,4 0 128 0 0,0 3-384 0 0,-3 2 0 0 0,-3 6-128 0 0,-3 6 0 0 0,-5 9 0 0 0,-6 8 128 0 0,-5 7-128 0 0,-8 5 0 0 0,-3 3 0 0 0,-5-1 128 0 0,-4-1-128 0 0,-3-3 0 0 0,-3-4 0 0 0,5-10-128 0 0,8-8 128 0 0,9-7-128 0 0,6-3 128 0 0,5-5 0 0 0,4 1 0 0 0,4-2 128 0 0,2-1 128 0 0,1 5-128 0 0,-2 5 128 0 0,-5 10 0 0 0,-1 7 128 0 0,-8 8-128 0 0,-6 6 0 0 0,-6 6-128 0 0,-7 3 0 0 0,-4 0-128 0 0,-4-3 0 0 0,-6-9-640 0 0,-5-14 0 0 0,-8-16-1280 0 0,-8-14 0 0 0,-2-17-512 0 0,-1-15 128 0 0,-2-17 0 0 0,1-12 0 0 0,8 7 2304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4801 6205 7167 0 0,'-10'-7'4480'0'0,"-3"-5"3712"0"0,4-1-7552 0 0,3-1 0 0 0,6 1 640 0 0,10 0 0 0 0,10-1-1664 0 0,8-1 128 0 0,5 1 896 0 0,8 0 128 0 0,3 3-384 0 0,4 6 0 0 0,-2 4-384 0 0,-4 5 128 0 0,-4 9-128 0 0,-6 12 128 0 0,-12 19-128 0 0,-9 14 128 0 0,-13 14 0 0 0,-13 15 0 0 0,-10 12-128 0 0,-11 6 0 0 0,-10 5-1920 0 0,-6-3 0 0 0,5-20 1920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3532 8860 6271 0 0,'-10'-3'3072'0'0,"-6"-1"-1024"0"0,2-4 4480 0 0,7-3-5888 0 0,12 0 128 0 0,11 2-1152 0 0,10 2 128 0 0,6 3 512 0 0,6 2 128 0 0,1 8-384 0 0,-1 12 128 0 0,-8 14-256 0 0,-5 14 128 0 0,-11 9-128 0 0,-7 13 128 0 0,-9 6-128 0 0,-10 9 128 0 0,-6 2-128 0 0,-4 1 128 0 0,-1-9 128 0 0,0-6 0 0 0,4-6 0 0 0,5-11 0 0 0,8-8 0 0 0,9-8 128 0 0,10-11-128 0 0,6-10 128 0 0,7-7-256 0 0,2-10 128 0 0,6-11-256 0 0,4-6 0 0 0,2-11-1024 0 0,1-11 128 0 0,3-8-1408 0 0,-2-3 0 0 0,-2-2 0 0 0,-4-3 0 0 0,-9 8 2432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4182 8895 3839 0 0,'3'-7'1920'0'0,"2"-8"768"0"0,-5-2 3328 0 0,-4 5-4864 0 0,-5 11 0 0 0,-5 10 0 0 0,-6 12-1408 0 0,-3 10 128 0 0,-5 9 768 0 0,0 8 128 0 0,1 9-384 0 0,2 5 0 0 0,5 1-256 0 0,6 1 128 0 0,9-5-256 0 0,8-9 0 0 0,7-9 0 0 0,12-9 128 0 0,9-9-128 0 0,8-13 0 0 0,5-7 0 0 0,2-11 0 0 0,-1-11 0 0 0,-5-2 0 0 0,-5-4 0 0 0,-10-1 0 0 0,-11 0 0 0 0,-12-2 128 0 0,-13 1-256 0 0,-11 2 0 0 0,-5 4-512 0 0,-8 7 0 0 0,-4 1-1280 0 0,-3 4 0 0 0,3 3-512 0 0,5 0 0 0 0,4-4 0 0 0,5-2 128 0 0,6 1 2304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3471 8590 4735 0 0,'-10'3'2304'0'0,"-9"8"-1536"0"0,-6 2 5120 0 0,2 2-5632 0 0,2 6 0 0 0,4 11 128 0 0,1 14 128 0 0,4 16-640 0 0,4 14 128 0 0,7 10 384 0 0,6 14 0 0 0,10 6-128 0 0,11 2 128 0 0,9-4 0 0 0,11-11 0 0 0,7-10 0 0 0,9-16 128 0 0,6-17-128 0 0,9-16 0 0 0,11-18-128 0 0,6-21 128 0 0,5-19-256 0 0,-2-13 128 0 0,-4-13-256 0 0,-8-12 128 0 0,-9-7-128 0 0,-10-7 128 0 0,-10-5 0 0 0,-11-4 0 0 0,-17-2-128 0 0,-13 2 128 0 0,-15 3-128 0 0,-19 3 128 0 0,-14 4-128 0 0,-20 9 0 0 0,-16 8-128 0 0,-10 15 128 0 0,-5 14-256 0 0,-1 19 0 0 0,0 54-14080 0 0,15 19 14336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4445 8895 7423 0 0,'-3'0'3712'0'0,"2"0"-3968"0"0,5 0 8320 0 0,4-3-7936 0 0,5-2 0 0 0,6-2 128 0 0,7-4 0 0 0,6 0-384 0 0,3 2 128 0 0,0 2 128 0 0,0 9 0 0 0,-2 8-128 0 0,-1 12 128 0 0,-5 15 0 0 0,-4 15 0 0 0,-6 11 128 0 0,-3 16 0 0 0,-3 10-128 0 0,-4 3 128 0 0,-3 3-256 0 0,-3-2 128 0 0,0-6-384 0 0,-2-12 128 0 0,1-16-1152 0 0,-1-13 0 0 0,-3-13-1280 0 0,-4-14 0 0 0,-8-14-2560 0 0,0-8 5120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4552 9401 4863 0 0,'-3'0'2432'0'0,"-5"0"-512"0"0,3 0 6400 0 0,5 4-6144 0 0,3 7-2560 0 0,4 8 0 0 0,1 15 896 0 0,2 11 128 0 0,3 11-384 0 0,3 6 0 0 0,1 3-128 0 0,2-4 0 0 0,3-5-128 0 0,6-12 128 0 0,4-14-128 0 0,6-19 128 0 0,4-17 0 0 0,5-18 0 0 0,3-14-256 0 0,4-15 128 0 0,3-8-1408 0 0,-3-3 0 0 0,-3 2-1152 0 0,-3 9 0 0 0,-11 13 2560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7426 6919 5375 0 0,'7'-3'2688'0'0,"8"-5"-2176"0"0,5-4 2688 0 0,3 0-2560 0 0,1 2-128 0 0,-5 6-256 0 0,-4 10 384 0 0,-6 11 0 0 0,-3 13 0 0 0,-7 7 0 0 0,-3 8-128 0 0,-4 5 128 0 0,-1 2-128 0 0,1 1 384 0 0,3-1-512 0 0,4-10-128 0 0,10-12 128 0 0,9-14-256 0 0,9-14 0 0 0,6-9-128 0 0,5-8 0 0 0,-2-8-512 0 0,0-6 0 0 0,0-9-1152 0 0,-2-3 0 0 0,-4-3-768 0 0,-7-2 128 0 0,-4-2 0 0 0,-5 2 0 0 0,-5 9 2304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7832 6743 6783 0 0,'3'0'10112'0'0,"5"0"-9472"0"0,4-3 768 0 0,6-5-640 0 0,4-1-1152 0 0,5-2 128 0 0,0 1 640 0 0,0 2 0 0 0,-2 6-256 0 0,-5 6 0 0 0,-6 9-128 0 0,-2 13 128 0 0,-3 11-128 0 0,-3 10 0 0 0,-2 6 0 0 0,-3 4 0 0 0,-1 0-640 0 0,0-4 0 0 0,0-4-1280 0 0,-1-8 0 0 0,-3-10-512 0 0,-1-14-2432 0 0,-2-16 2432 0 0,-1-8 2432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3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7445 6628 7039 0 0,'-10'4'3456'0'0,"-16"17"-4352"0"0,-7 11 8064 0 0,-2 11-6656 0 0,-1 11 128 0 0,6 13 0 0 0,7 12 0 0 0,8 5-896 0 0,14 5 0 0 0,12 0 640 0 0,15-1 0 0 0,14-6-256 0 0,15-10 0 0 0,15-14 0 0 0,13-17 0 0 0,18-19-128 0 0,15-20 128 0 0,5-19-128 0 0,-3-21 0 0 0,-7-17 0 0 0,-13-12 128 0 0,-13-12-128 0 0,-18-8 0 0 0,-20-10 128 0 0,-18-7 0 0 0,-18-7-128 0 0,-17-4 128 0 0,-27 5-128 0 0,-28 14 128 0 0,-23 30-512 0 0,-14 32 0 0 0,-7 33-1280 0 0,4 30 0 0 0,10 25-896 0 0,17 18 0 0 0,21 9 0 0 0,23 1 128 0 0,16-13 2432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8207 7394 3711 0 0,'0'-7'1792'0'0,"4"-2"8320"0"0,3 1-7552 0 0,5 1-2944 0 0,3 3 128 0 0,3 4 896 0 0,1 6 128 0 0,-2 9-384 0 0,-1 8 0 0 0,-3 10-384 0 0,-8 9 128 0 0,-3 8-128 0 0,-7 8 128 0 0,-5 5-256 0 0,-7 1 128 0 0,-5-4-1280 0 0,-1-5 128 0 0,-1-9-1280 0 0,1-12 0 0 0,1-16 0 0 0,1-13 0 0 0,4-8 2432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2578 17076 2943 0 0,'-4'0'1408'0'0,"-7"-6"512"0"0,2-3 2816 0 0,5 4-4480 0 0,10 3 0 0 0,11 1-128 0 0,12 2 128 0 0,14-1 128 0 0,14 5 128 0 0,9 0-128 0 0,8-1 0 0 0,0 0 0 0 0,-2 2 128 0 0,-3 0-384 0 0,-7 2 128 0 0,-11 4 0 0 0,-14 2 0 0 0,-13 6 0 0 0,-17 6 0 0 0,-21 12 0 0 0,-16 9 0 0 0,-21 10-128 0 0,-14 11 128 0 0,-13 9-1536 0 0,-7 3 0 0 0,2-2-768 0 0,5-4 0 0 0,16-14 2048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6373 6730 3839 0 0,'-3'4'1920'0'0,"-5"7"-768"0"0,-1 5 4224 0 0,-2 7-4608 0 0,1 5 128 0 0,2 12 256 0 0,3 9 0 0 0,1 9-1536 0 0,6 5 0 0 0,5 8 1152 0 0,8 8 128 0 0,11 5-512 0 0,12 0 0 0 0,12 0-128 0 0,11-8 0 0 0,12-11 0 0 0,9-12 0 0 0,8-19-256 0 0,5-22 128 0 0,-1-23-128 0 0,-2-19 128 0 0,-5-18-128 0 0,-10-17 128 0 0,-11-15-128 0 0,-14-12 128 0 0,-16-8-128 0 0,-20-7 0 0 0,-20-1 128 0 0,-22 4 0 0 0,-17 7-128 0 0,-14 16 128 0 0,-14 19-128 0 0,-11 23 128 0 0,-9 22-128 0 0,-1 23 0 0 0,1 24-768 0 0,6 24 0 0 0,11 12-1664 0 0,16 12 0 0 0,16 5 0 0 0,16 2 0 0 0,13-13 2432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8140 7620 7039 0 0,'-4'0'3456'0'0,"0"10"-3840"0"0,-3 3 7296 0 0,-1 6-6400 0 0,1 3 128 0 0,-1 2 0 0 0,1 5 0 0 0,-3 6-896 0 0,2 3 0 0 0,-2 4 512 0 0,1 3 128 0 0,2 3-384 0 0,5 0 0 0 0,7-5 0 0 0,5-10 0 0 0,5-7 0 0 0,6-7 0 0 0,10-12 0 0 0,8-6 0 0 0,9-3-512 0 0,6-1 128 0 0,3-1-2048 0 0,2 4 128 0 0,-9 2 2304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11608 9139 7423 0 0,'-7'-4'3712'0'0,"2"0"-2560"0"0,4 0 3712 0 0,6 1-4480 0 0,5 0 128 0 0,5 2-128 0 0,3 0 128 0 0,4 4-768 0 0,3 5 0 0 0,0 4 512 0 0,-2 3 0 0 0,0 6-384 0 0,-5 6 128 0 0,-8 5 0 0 0,-10 7 0 0 0,-11 10 0 0 0,-10 6 0 0 0,-5 1 0 0 0,-5 1 128 0 0,0-3 0 0 0,5-7 128 0 0,10-9 256 0 0,12-10-256 0 0,12-14 0 0 0,12-12-128 0 0,9-13 0 0 0,6-8-128 0 0,4-7 0 0 0,2-3-1024 0 0,0-3 0 0 0,0-3-1536 0 0,0-1 0 0 0,-4-6 0 0 0,-5-1 128 0 0,-8 6 2432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11997 9066 6911 0 0,'-7'0'3456'0'0,"-2"-6"-3968"0"0,1-6 7040 0 0,4-4-5760 0 0,7-3 0 0 0,6-1 0 0 0,8-1 128 0 0,5 1-1280 0 0,4-1 0 0 0,6 1 768 0 0,-1 3 0 0 0,2 5-384 0 0,-1 4 128 0 0,-7 7-128 0 0,-7 11 128 0 0,-7 9-128 0 0,-9 9 0 0 0,-7 9 0 0 0,-10 8 0 0 0,-6 7 0 0 0,-5 7 0 0 0,-6 11 0 0 0,0 2 0 0 0,2 0 0 0 0,6-6 0 0 0,10-11 128 0 0,11-12-128 0 0,10-9 128 0 0,6-11 0 0 0,8-9 0 0 0,4-11 0 0 0,3-8 0 0 0,2-8-128 0 0,-2 0 128 0 0,-3-6-128 0 0,-4-6 128 0 0,-7-1-128 0 0,-9-1 128 0 0,-8 2-128 0 0,-11 2 128 0 0,-9 1-128 0 0,-4-3 0 0 0,-7-2-256 0 0,-9-8 0 0 0,-2 0-768 0 0,-1-2 128 0 0,1 3-1024 0 0,1 3 128 0 0,6 5-768 0 0,5 5 128 0 0,5 8 128 0 0,4 5 0 0 0,6 4 2304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11525 8797 4479 0 0,'-7'0'2176'0'0,"-15"13"-2048"0"0,-7 8 4736 0 0,-2 7-3968 0 0,-3 8 128 0 0,2 9 256 0 0,2 6 0 0 0,4 7-1664 0 0,2 11 0 0 0,6 10 1280 0 0,9 8 0 0 0,13 2-384 0 0,15 3 128 0 0,14-4-256 0 0,16-8 0 0 0,25-13-128 0 0,23-23 128 0 0,15-20-384 0 0,9-23 128 0 0,-1-20-128 0 0,-3-20 128 0 0,-13-18-256 0 0,-13-11 128 0 0,-12-11 0 0 0,-17-5 0 0 0,-15-5 0 0 0,-16-4 128 0 0,-16-3 0 0 0,-18 3 0 0 0,-18 2-128 0 0,-18 9 128 0 0,-17 6 0 0 0,-11 15 0 0 0,-7 16-256 0 0,-2 17 0 0 0,2 15-512 0 0,8 15 128 0 0,15 12-1280 0 0,16 8 128 0 0,20 3-896 0 0,20 1 128 0 0,15-1 0 0 0,21-5 128 0 0,4-5 2304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12435 8846 5759 0 0,'0'3'2816'0'0,"4"2"6656"0"0,3-4-8576 0 0,5-2 0 0 0,4-4-1280 0 0,5-5 0 0 0,5-3 896 0 0,3-4 0 0 0,2-1-512 0 0,3 1 128 0 0,-2 2-128 0 0,1 5 128 0 0,-2 9-128 0 0,-3 7 0 0 0,-6 6 0 0 0,-4 8 128 0 0,-4 10-128 0 0,-2 6 128 0 0,-3 5-128 0 0,-3 4 128 0 0,-2 2-256 0 0,-6 2 0 0 0,-1 0-1024 0 0,-2-6 128 0 0,-2-6-1536 0 0,-3-9 128 0 0,-4-11-2432 0 0,1-7 4864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12524 9053 4607 0 0,'0'-3'2304'0'0,"3"-1"-640"0"0,5 0 4608 0 0,3 0-5632 0 0,5 2 1920 0 0,1 4-2816 0 0,3 8 0 0 0,-1 6 1024 0 0,2 10 0 0 0,-4 4-384 0 0,-2-3 128 0 0,1-3-384 0 0,1-3 128 0 0,0 0-256 0 0,1-5 128 0 0,4-8 0 0 0,1-9 0 0 0,4-11-128 0 0,4-13 0 0 0,6-12-1408 0 0,20-40-4864 0 0,1-6 6272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10904 6668 7551 0 0,'-10'-10'3712'0'0,"-3"-6"-1792"0"0,4-1 3840 0 0,3-1-5504 0 0,7 3 128 0 0,8-3 0 0 0,11-1 128 0 0,11 2-640 0 0,7 1 0 0 0,4 3 256 0 0,4 4 128 0 0,-2 6-128 0 0,-2 5 0 0 0,-8 7-128 0 0,-6 13 0 0 0,-9 10 0 0 0,-10 8 0 0 0,-10 8 0 0 0,-12 8 128 0 0,-10 12-128 0 0,-7 5 0 0 0,-3-2 0 0 0,1-5 0 0 0,4-7 0 0 0,5-8 0 0 0,8-9 0 0 0,12-8 0 0 0,13-10 0 0 0,13-9 0 0 0,11-13 0 0 0,13-12 128 0 0,9-12-256 0 0,8-14 0 0 0,6-9-384 0 0,5-8 0 0 0,2-8-128 0 0,-2-4 128 0 0,-6 0 0 0 0,-9 5 0 0 0,-9 1 384 0 0,-8 5 0 0 0,-9 2 512 0 0,-7 3 0 0 0,-8-4 128 0 0,-11-2 0 0 0,-9-2 0 0 0,-12 5 0 0 0,-10 9-384 0 0,-8 15 128 0 0,-5 15-128 0 0,-3 16 0 0 0,-1 15-256 0 0,2 14 128 0 0,5 11 0 0 0,4 6 0 0 0,4 3-128 0 0,10 0 128 0 0,7-2-128 0 0,8-6 128 0 0,11-8 0 0 0,7-6 0 0 0,7-9 0 0 0,6-11 0 0 0,4-10 0 0 0,3-9 128 0 0,-2-6-128 0 0,-1-7 0 0 0,1-9 0 0 0,-2-10 0 0 0,-5-8 0 0 0,-3-5 0 0 0,-6 3 0 0 0,-3 7 128 0 0,-5 7-128 0 0,-1 11 128 0 0,-2 13 0 0 0,-3 14 128 0 0,-2 15 0 0 0,-5 11 0 0 0,-3 10 0 0 0,0 13 0 0 0,0 7 0 0 0,1 8 0 0 0,1 5 0 0 0,1 5 0 0 0,0 2 0 0 0,1-2 0 0 0,3-7-384 0 0,2-8 0 0 0,-1-9-384 0 0,0-8-1664 0 0,-1-16 512 0 0,-2-15-1408 0 0,0-17 128 0 0,-1-14 256 0 0,-3-10 0 0 0,-2 0 2688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11103 6250 4991 0 0,'-20'-3'2432'0'0,"-23"2"-1280"0"0,-7 4 4736 0 0,-2 2-5376 0 0,1 7 0 0 0,3 8 640 0 0,3 10 0 0 0,5 13-1408 0 0,4 13 128 0 0,4 14 768 0 0,8 10 128 0 0,4 12-384 0 0,9 11 128 0 0,13 6-384 0 0,17-1 128 0 0,17-5-128 0 0,16-9 128 0 0,16-9-256 0 0,16-16 128 0 0,14-16 0 0 0,13-14 0 0 0,11-14 0 0 0,4-14 0 0 0,-2-16-128 0 0,-6-14 128 0 0,-7-9-128 0 0,-5-14 128 0 0,-8-13-128 0 0,-11-10 128 0 0,-13-8-128 0 0,-13-4 128 0 0,-13-2-128 0 0,-12-5 128 0 0,-15-4-128 0 0,-14-10 128 0 0,-16-8-128 0 0,-18-4 0 0 0,-32 5 0 0 0,-33 14 0 0 0,-19 18-128 0 0,-11 25 0 0 0,-2 25-256 0 0,11 25 0 0 0,14 19-1536 0 0,21 13 0 0 0,24 4-768 0 0,28-1 128 0 0,24-8 0 0 0,26-4 128 0 0,9-7 2432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4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11797 7358 2687 0 0,'-3'0'1280'0'0,"-4"-3"1024"0"0,1-2 3584 0 0,6-2-2688 0 0,7-1-1792 0 0,1 5-1920 0 0,-1 5 1664 0 0,3 7 128 0 0,-1 11-640 0 0,-3 16 128 0 0,-1 14-512 0 0,-2 9 0 0 0,-1 5-128 0 0,-2 0 128 0 0,0 1-384 0 0,0-6 128 0 0,0-5-640 0 0,-4-9 0 0 0,-1-8-768 0 0,-3-12-1920 0 0,-3-12 1408 0 0,-3-9-512 0 0,-6-8 0 0 0,0-7 1152 0 0,1-5 0 0 0,0-2 1280 0 0,0 1 0 0 0,0 0 1152 0 0,-1 0 0 0 0,4 6 6272 0 0,8 5-6144 0 0,8 7 0 0 0,8 10-640 0 0,5 9 128 0 0,5 8-256 0 0,5 3 0 0 0,2 3-256 0 0,4-2 128 0 0,-1-3-128 0 0,3-5 128 0 0,2-8-256 0 0,5-13 128 0 0,6-14-256 0 0,3-14 128 0 0,2-17-512 0 0,1-14 128 0 0,-3-7-2432 0 0,-2 0 0 0 0,-2 1 0 0 0,-6 7 0 0 0,-8 14 2688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6156 7959 5631 0 0,'-3'0'2816'0'0,"2"-7"-2304"0"0,5-2 3456 0 0,4 1-3328 0 0,5 1 256 0 0,3 2 0 0 0,2 2-1280 0 0,5 2 0 0 0,2 4 896 0 0,0 1 0 0 0,2 4-512 0 0,-4 3 128 0 0,-2 4-128 0 0,-8 5 128 0 0,-6 7-128 0 0,-8 1 128 0 0,-6 3-128 0 0,-3 2 128 0 0,-3 0-128 0 0,-2-3 0 0 0,1-4 0 0 0,3-2 0 0 0,7-9 0 0 0,7-7 0 0 0,10-8 128 0 0,9-7 0 0 0,8-3 0 0 0,2 1 0 0 0,2 1-128 0 0,-2 9 128 0 0,-6 8 0 0 0,-4 9 0 0 0,-9 7 128 0 0,-7 11 0 0 0,-7 4 0 0 0,-11 6 0 0 0,-6 2-128 0 0,-4-1 128 0 0,-4-4-512 0 0,-1-8 128 0 0,0-8-1024 0 0,5-13 128 0 0,3-12-1280 0 0,5-16 128 0 0,8-13-128 0 0,8-11 128 0 0,4 1 2176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6862 7761 3583 0 0,'4'0'1792'0'0,"0"-3"256"0"0,0 2 5888 0 0,0 5-6528 0 0,-2 7-1664 0 0,-1 17 0 0 0,-3 18 1152 0 0,-2 16 0 0 0,0 13-512 0 0,0 8 128 0 0,2 2-1920 0 0,0-3 0 0 0,1-9-896 0 0,0-10 0 0 0,-2-16-128 0 0,-1-16 2432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6551 7922 3327 0 0,'4'-3'1664'0'0,"0"2"3072"0"0,0 5-2944 0 0,0 4-640 0 0,-5 5-1408 0 0,-5 6 128 0 0,-2 11 896 0 0,-3 6 0 0 0,-2 10-256 0 0,-3 8 0 0 0,-2 3-256 0 0,3 0 128 0 0,6 0-128 0 0,9-4 128 0 0,7-3-256 0 0,9-8 128 0 0,12-7-128 0 0,11-10 0 0 0,5-12-128 0 0,6-12 128 0 0,0-13-128 0 0,-1-14 128 0 0,-3-9-128 0 0,-9-12 0 0 0,-7-4 0 0 0,-9-4 128 0 0,-9-3-128 0 0,-8 0 0 0 0,-9-1 0 0 0,-7 3 0 0 0,-11 4-128 0 0,-9 8 128 0 0,-5 9-256 0 0,-3 12 0 0 0,-4 11-768 0 0,-2 11 128 0 0,1 8-1152 0 0,1 7 0 0 0,5 4 0 0 0,5 3 128 0 0,9-3 1920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6301 7781 3583 0 0,'-4'-6'1792'0'0,"-7"-3"-1152"0"0,-5 1 3328 0 0,-3 4-3456 0 0,-2 7 0 0 0,-4 6 384 0 0,-1 8 0 0 0,-3 8-1024 0 0,1 9 0 0 0,5 12 768 0 0,6 12 0 0 0,6 9-128 0 0,8 6 128 0 0,8 8-256 0 0,10 2 0 0 0,12-2 0 0 0,12-5 0 0 0,8-9 0 0 0,14-10 128 0 0,12-10-256 0 0,11-14 128 0 0,3-16-128 0 0,-2-13 128 0 0,-3-18-256 0 0,-5-17 128 0 0,-9-12-128 0 0,-13-16 0 0 0,-13-11-128 0 0,-13-10 128 0 0,-15-8 0 0 0,-13-5 0 0 0,-17-1-128 0 0,-15 7 128 0 0,-16 10-128 0 0,-13 20 0 0 0,-9 18-128 0 0,-4 20 0 0 0,5 19-384 0 0,7 17 0 0 0,8 8-896 0 0,8 10 128 0 0,13 6-1152 0 0,15 3 128 0 0,14 3 0 0 0,10-3 0 0 0,5-9 2304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6442 8502 3583 0 0,'-3'3'1792'0'0,"-4"5"-384"0"0,-2 4 3200 0 0,1 3-3840 0 0,-1-1 128 0 0,1 1 256 0 0,5 4 0 0 0,3 6-1536 0 0,1 8 0 0 0,5 8 1024 0 0,0 8 0 0 0,3 5-384 0 0,3 3 128 0 0,0 2 0 0 0,1 1 0 0 0,1-3-128 0 0,2-5 128 0 0,2-5-128 0 0,3-6 0 0 0,6-8 0 0 0,5-9 128 0 0,3-12-768 0 0,2-11 128 0 0,2-9-896 0 0,1-7 128 0 0,-4-4-1280 0 0,-4-2 0 0 0,-4-4 0 0 0,-4-1 128 0 0,-6 4 2176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6775 8805 3455 0 0,'-3'0'1664'0'0,"-5"-6"-256"0"0,3-3 7808 0 0,5 0-9728 0 0,6 2 0 0 0,6 3 1280 0 0,6 4 0 0 0,5 6-640 0 0,1 2 128 0 0,-1 6-256 0 0,0 8 128 0 0,-4 2-128 0 0,-5 9 128 0 0,-6 3 128 0 0,-3 7 128 0 0,-4 6 0 0 0,-4 4 0 0 0,-5 3 0 0 0,-5 2 0 0 0,-7 1 0 0 0,-6 1 0 0 0,-6-1-256 0 0,-6 0 0 0 0,-5-3-128 0 0,-1-8 128 0 0,4-10-896 0 0,5-6 128 0 0,6-10-1792 0 0,4-8 128 0 0,6-7 2304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23937 6002 7551 0 0,'-6'0'3712'0'0,"0"-3"-1920"0"0,5-5 3840 0 0,10-1-5504 0 0,9-2 0 0 0,9 1 128 0 0,5 2-384 0 0,2 6 128 0 0,1 3 0 0 0,-2 4 128 0 0,-7 9-384 0 0,-4 8 128 0 0,-9 14-256 0 0,-11 10 128 0 0,-11 8 0 0 0,-8 4 0 0 0,-8-1-128 0 0,-3-4 128 0 0,1-10 128 0 0,4-10 128 0 0,12-7 128 0 0,13-11-128 0 0,11-8 128 0 0,8-6 0 0 0,6-2 128 0 0,5 2 0 0 0,1 0 0 0 0,-2 8 0 0 0,-3 4 0 0 0,-3 8 0 0 0,-6 6 0 0 0,-6 9-256 0 0,-8 4 128 0 0,-6 3-128 0 0,-5 0 128 0 0,-5-4-128 0 0,-8-5 128 0 0,-7-8-384 0 0,-5-9 0 0 0,-5-11-512 0 0,1-12 128 0 0,0-13-1024 0 0,6-8 128 0 0,7-8-896 0 0,12-3 128 0 0,10-3 256 0 0,12 3 0 0 0,3 8 2048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24448 6140 4479 0 0,'6'-6'3328'0'0,"6"-3"3072"0"0,1 4-5760 0 0,-2 6 256 0 0,-3 6 0 0 0,-6 8-1280 0 0,-3 9 128 0 0,-2 10 640 0 0,-17 58-11264 0 0,-4 14 10880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24153 5662 4479 0 0,'-6'0'2176'0'0,"-16"7"-2560"0"0,-7 5 4736 0 0,-6 7-3456 0 0,0 11 128 0 0,0 13 128 0 0,5 19 128 0 0,5 15-1792 0 0,7 19 128 0 0,5 11 1024 0 0,7 9 128 0 0,6 0-512 0 0,10 1 0 0 0,11-4-128 0 0,10-7 0 0 0,8-9 0 0 0,10-10 128 0 0,9-15-128 0 0,9-15 0 0 0,9-17 0 0 0,9-20 0 0 0,5-19-128 0 0,-2-20 128 0 0,-6-19-128 0 0,-7-18 0 0 0,-10-11 256 0 0,-12-15 0 0 0,-13-9-128 0 0,-12-13 128 0 0,-18-9-128 0 0,-21-4 0 0 0,-18 1 128 0 0,-17 7 0 0 0,-14 15-512 0 0,-11 24 128 0 0,-5 24-128 0 0,-4 19 0 0 0,5 18-384 0 0,10 14 128 0 0,11 12-1792 0 0,16 11 128 0 0,17 3 0 0 0,19 3 128 0 0,10-4 2048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24552 6033 2815 0 0,'-4'3'4480'0'0,"-3"4"-1024"0"0,-2 5-2048 0 0,-2 50 2432 0 0,1 20-3712 0 0,-1 4 0 0 0,-3 19 256 0 0,2-4-384 0 0,-4-3 256 0 0,-2-8-256 0 0,1-17 128 0 0,4-16 0 0 0,1-16 128 0 0,2-10 256 0 0,4-9 256 0 0,1-10-896 0 0,6-7-512 0 0,3-12-1664 0 0,4-4 0 0 0,0-7 0 0 0,2-4 0 0 0,0 2 2304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24871 6459 5759 0 0,'3'0'10496'0'0,"5"-3"-9472"0"0,40-8 640 0 0,25-2-1024 0 0,14 11-4480 0 0,-5-1-6400 0 0,-16 1 10240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25083 6138 7679 0 0,'0'4'3840'0'0,"3"0"-4224"0"0,21-3 9088 0 0,16-2-8576 0 0,25 6-128 0 0,5 5 0 0 0,-7 4 128 0 0,-11 7-128 0 0,-14 6 128 0 0,-13 5 0 0 0,-11 4 0 0 0,-9 5 0 0 0,-4 3 0 0 0,-6 4 0 0 0,-8 3 0 0 0,-16 13-128 0 0,-9 2-896 0 0,-5-3 128 0 0,1-9-1792 0 0,2-11 0 0 0,8-13 2560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6651 8099 4863 0 0,'-7'0'2432'0'0,"2"3"-1408"0"0,4 2 5120 0 0,3 2-5632 0 0,4 7 0 0 0,5 8 256 0 0,3 7 0 0 0,3 5-1152 0 0,1 3 128 0 0,6 5 768 0 0,0 6 128 0 0,1 1-384 0 0,1-1 0 0 0,1-6-128 0 0,-1-6 128 0 0,-2-10 0 0 0,1-9 0 0 0,1-10-128 0 0,1-14 0 0 0,4-15 0 0 0,2-14 0 0 0,0-10-128 0 0,0-11 128 0 0,-2-9-1152 0 0,-3 0 128 0 0,-3 5-1536 0 0,-2 9 128 0 0,-2 10-128 0 0,-2 16 128 0 0,-3 13 2304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13777 8379 7551 0 0,'-6'0'4608'0'0,"0"0"1152"0"0,9 3-5248 0 0,9 1 128 0 0,11 0-896 0 0,7 0 0 0 0,8-2 512 0 0,5 0 128 0 0,1-2-384 0 0,-3 4 0 0 0,-5 4 0 0 0,-6 3 0 0 0,-11 1-128 0 0,-9 5 128 0 0,-9 2 0 0 0,-12 5 0 0 0,-10 1-128 0 0,-9 1 128 0 0,-2-5 0 0 0,5-3 0 0 0,3-4 0 0 0,9-4 0 0 0,10-5 0 0 0,10 1 0 0 0,10-1 0 0 0,9-1 0 0 0,5-1 0 0 0,2-2 128 0 0,4 6-128 0 0,-1 9 128 0 0,-6 8-128 0 0,-12 9 128 0 0,-11 7-128 0 0,-14 2 128 0 0,-8 1-128 0 0,-8-3 128 0 0,-6-6-768 0 0,-5-12 128 0 0,1-12-1152 0 0,3-15 128 0 0,7-14-896 0 0,7-12 0 0 0,11-9 128 0 0,9-3 0 0 0,5 5 2304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14182 8502 4479 0 0,'3'3'2432'0'0,"5"2"2560"0"0,4-1-4224 0 0,6-4 896 0 0,7-2-640 0 0,6-1-1536 0 0,1 1 128 0 0,2-1 896 0 0,-2 5 0 0 0,-6 5-384 0 0,-8 4 0 0 0,-7 5 0 0 0,-8 1 0 0 0,-8 6-128 0 0,-7 5 128 0 0,-5 4 0 0 0,2 3 0 0 0,-2 0-128 0 0,4-4 0 0 0,3-3 128 0 0,7-7 512 0 0,10-6-384 0 0,8-10 128 0 0,4-8-128 0 0,6-8 0 0 0,1-1 0 0 0,0-3 0 0 0,0 2-512 0 0,-3 0 0 0 0,-1-2-384 0 0,-5-1-1664 0 0,-4-1-1536 0 0,-9 2 1536 0 0,-8 0 256 0 0,-6 0 128 0 0,-2 2 1920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13828 8290 4991 0 0,'-9'4'2432'0'0,"-14"13"-1920"0"0,-7 8 5376 0 0,0 3-5504 0 0,1 3 0 0 0,5 6 256 0 0,4 7 0 0 0,5 6-768 0 0,9 4 0 0 0,4 3 512 0 0,7 5 128 0 0,9-1-128 0 0,12-2 0 0 0,11-4 0 0 0,16-7 0 0 0,16-7-128 0 0,12-9 128 0 0,9-10-128 0 0,6-9 0 0 0,3-14-256 0 0,1-13 128 0 0,0-13-128 0 0,-6-10 0 0 0,-11-8 0 0 0,-11-6 128 0 0,-13-5-128 0 0,-15-2 128 0 0,-16-5-128 0 0,-19-1 128 0 0,-18 0-128 0 0,-16 1 0 0 0,-15 5 0 0 0,-14 8 0 0 0,-14 10-256 0 0,-11 12 0 0 0,-7 14-256 0 0,3 12 0 0 0,4 14-512 0 0,13 7 0 0 0,15 8-1408 0 0,18 2 128 0 0,23 3 256 0 0,18-1 0 0 0,9-5 2048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14713 8699 6911 0 0,'-10'0'3456'0'0,"0"0"-4224"0"0,5 0 7168 0 0,11-3-5888 0 0,9-5-256 0 0,7 0 0 0 0,6 0-384 0 0,1 2 0 0 0,-1 2 256 0 0,-2 5 0 0 0,-1 9 128 0 0,-6 10 0 0 0,-6 10 128 0 0,-5 14 0 0 0,-7 10 0 0 0,-11 8 0 0 0,-6 4 0 0 0,-8 0 0 0 0,-3 0-512 0 0,1-6 128 0 0,0-9-1152 0 0,5-11 128 0 0,7-7-1408 0 0,4-14 0 0 0,5-14 0 0 0,4-9 0 0 0,0-6 2432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14646 9031 5631 0 0,'-3'0'3584'0'0,"2"0"3840"0"0,1 3-6912 0 0,1 8-512 0 0,-3 6 0 0 0,-2 5 384 0 0,1 7 128 0 0,-4 5-256 0 0,-2 6 128 0 0,-1 3-128 0 0,-2 1 0 0 0,2-1-256 0 0,5-7 0 0 0,7-7 0 0 0,6-8 128 0 0,13-11-128 0 0,11-10 128 0 0,8-13 0 0 0,6-6 0 0 0,3-4-128 0 0,2-1 128 0 0,0 0-512 0 0,-3 1 128 0 0,-6 4-2176 0 0,-4 6 128 0 0,-8 5 2304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10231 3152 6271 0 0,'3'-10'11136'0'0,"5"-3"-10368"0"0,3-3 0 0 0,8-1 128 0 0,3 1-1280 0 0,5 0 128 0 0,4 1 768 0 0,3 1 0 0 0,0 4-384 0 0,0 4 0 0 0,-2 2-128 0 0,-7 6 0 0 0,-4 9 0 0 0,-5 5 128 0 0,-10 8-128 0 0,-8 8 0 0 0,-11 10 0 0 0,-6 7 0 0 0,-7 2 0 0 0,-5 2 0 0 0,-1-1-128 0 0,2-3 128 0 0,5-7 0 0 0,8-6 0 0 0,10-11-128 0 0,12-11 128 0 0,13-9 0 0 0,9-9 0 0 0,7-3 0 0 0,1-4 0 0 0,-3 3 0 0 0,-2 6 0 0 0,-4 8 128 0 0,-6 5 0 0 0,-7 7-128 0 0,-5 8 256 0 0,-11 2-128 0 0,-8 0-256 0 0,-5-1 128 0 0,-7-3-640 0 0,-6-4 128 0 0,-1-7-1408 0 0,0-5 128 0 0,7-7-768 0 0,6-7 0 0 0,10-9 128 0 0,9-9 0 0 0,4 0 2432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10658 3096 3583 0 0,'-3'-3'1792'0'0,"1"-8"1280"0"0,6-5 4096 0 0,4-4-5888 0 0,5 3-384 0 0,3 3-1152 0 0,3 1 0 0 0,4 6 1152 0 0,1 4-768 0 0,-2 6 128 0 0,-3 6-384 0 0,-4 8 128 0 0,-5 4 0 0 0,-7 6 128 0 0,-4 0-128 0 0,-6 7 0 0 0,-4 0 0 0 0,-1 2 0 0 0,-1 0 0 0 0,1-2 0 0 0,3-3 0 0 0,7-8 128 0 0,6-4-128 0 0,6-5 0 0 0,4-5 128 0 0,4-4-128 0 0,2-3 128 0 0,0 1 0 0 0,1 4-128 0 0,-4 4 128 0 0,-4 7 0 0 0,-5 3 128 0 0,-6 5-128 0 0,-8 4 0 0 0,-6 1-128 0 0,-3-1 0 0 0,-4-4-384 0 0,-4-5 0 0 0,-6-3-1408 0 0,0-5 128 0 0,1-4-768 0 0,-2-8 0 0 0,-1-10 0 0 0,-6-16 128 0 0,3-5 2304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10061 2981 5119 0 0,'-6'3'2560'0'0,"-6"14"-1536"0"0,-1 8 5504 0 0,-1 7-6016 0 0,1 10 0 0 0,3 8 384 0 0,4 6 0 0 0,2 6-1152 0 0,6 3 128 0 0,8 3 768 0 0,13 4 0 0 0,13 2-256 0 0,12-1 0 0 0,13-3-256 0 0,11-8 128 0 0,14-13-256 0 0,8-15 0 0 0,6-21 0 0 0,-2-18 0 0 0,-4-19-128 0 0,-9-18 128 0 0,-11-16-128 0 0,-12-17 128 0 0,-13-16 0 0 0,-16-15 128 0 0,-15-7 0 0 0,-15 0 0 0 0,-18 2 0 0 0,-16 11 0 0 0,-13 15-128 0 0,-12 19 128 0 0,-13 20-128 0 0,-11 26 128 0 0,-6 22-768 0 0,3 20 128 0 0,8 17-2048 0 0,11 15 128 0 0,15 11-128 0 0,24 2 0 0 0,15-11 2560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11276 3460 4479 0 0,'-10'0'2176'0'0,"-7"0"896"0"0,3 0 5120 0 0,8 0-7040 0 0,14 0 128 0 0,16 0-1664 0 0,13 0 128 0 0,14 0 1024 0 0,12 0 0 0 0,8 0-512 0 0,5 4 128 0 0,0 0-384 0 0,-1 0 128 0 0,-2 0-256 0 0,-4-2 128 0 0,-7-1-1280 0 0,-11-3 128 0 0,-10-2-1536 0 0,-10-4 0 0 0,-9-3 0 0 0,-9-3 128 0 0,-7 0 2560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11925 3246 7551 0 0,'-4'0'3712'0'0,"0"3"-3456"0"0,3-2 8448 0 0,5-1-7936 0 0,9-1 0 0 0,9 0-1024 0 0,6 0 128 0 0,10 0 512 0 0,4 1 128 0 0,1 3-384 0 0,-2 1 128 0 0,-6 7-128 0 0,-5 4 128 0 0,-11 7 0 0 0,-9 9 0 0 0,-9 13 0 0 0,-12 9 128 0 0,-10 8-128 0 0,-11 7 128 0 0,-11 5-640 0 0,-5 4 0 0 0,-6-1-2176 0 0,-2-11 0 0 0,10-17 2432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9225 6527 2303 0 0,'4'-3'4352'0'0,"0"1"0"0"0,-3 3-3584 0 0,-2 3 0 0 0,-1 4 128 0 0,0 8 128 0 0,1 11-1408 0 0,-1 14 128 0 0,2 10 896 0 0,-1 7 128 0 0,1 2-512 0 0,3-2 128 0 0,2-3-128 0 0,2-9 0 0 0,8-9-128 0 0,3-10 0 0 0,3-10-128 0 0,4-11 128 0 0,5-10-128 0 0,7-8 128 0 0,3-8-128 0 0,2-4 128 0 0,1-5-128 0 0,-1 0 0 0 0,-1 1-384 0 0,-4-1 0 0 0,-5 1-896 0 0,-4-2 0 0 0,-8 2-896 0 0,-7-2 128 0 0,-5-2 0 0 0,-4 2 0 0 0,-4 5 2048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3404 4305 7167 0 0,'0'0'0'0'0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2717 3509 7039 0 0,'-6'-4'3456'0'0,"3"-7"3072"0"0,10-5-5248 0 0,40-7 384 0 0,15 1-1152 0 0,4 4-384 0 0,3 15 128 0 0,-9 11-128 0 0,-19 15-128 0 0,-22 9 0 0 0,-19 10 0 0 0,-15 7 128 0 0,-8 2-128 0 0,-8-1 0 0 0,2-2 0 0 0,3-7 0 0 0,9-9 0 0 0,10-8 0 0 0,11-10 0 0 0,10-9 0 0 0,10-7 0 0 0,10-8 128 0 0,7-4-128 0 0,2 2 0 0 0,-2 4 0 0 0,-6 7 0 0 0,-7 9 0 0 0,-7 11 0 0 0,-6 9 128 0 0,-9 5-128 0 0,-9 5 128 0 0,-7 1-128 0 0,-8 2 128 0 0,-5-3-256 0 0,-5-6 128 0 0,-8-10-1152 0 0,29-105-13568 0 0,19-45 16000 0 0,11-5 0 0 0,4 18 1024 0 0,-2 25 0 0 0,-2 31 1280 0 0,-5 32-2304 0 0,-8 24 0 0 0,-7 19-768 0 0,-3 17 128 0 0,1 9-512 0 0,1 4 128 0 0,-1-2-256 0 0,4-2 128 0 0,4-5-128 0 0,7-6 0 0 0,4-4 0 0 0,5-7 0 0 0,2-7 0 0 0,3-9 0 0 0,3-9 0 0 0,2-6 128 0 0,-1-5-128 0 0,0-3 0 0 0,1-1 0 0 0,1-1 0 0 0,-3 0-256 0 0,-3 0 128 0 0,-3 0-512 0 0,-3 1-1024 0 0,-6 0 512 0 0,-10 1-640 0 0,-5-1 0 0 0,-7 1 0 0 0,-2 0 128 0 0,-5-4 384 0 0,-2-1 128 0 0,-3-3 1024 0 0,1 0 128 0 0,0-2 1152 0 0,-1 0 1920 0 0,3 9-1280 0 0,0 8 0 0 0,2 8 0 0 0,3 13-768 0 0,3 10 128 0 0,2 10-640 0 0,2 12 128 0 0,0 13-512 0 0,5 10 128 0 0,1 7-384 0 0,3 3 128 0 0,4-3-1152 0 0,-1-6 128 0 0,-2-8-1536 0 0,1-7 128 0 0,-1-8-128 0 0,-3-9 128 0 0,-1-9 2432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2769 3291 6015 0 0,'-17'10'2944'0'0,"-15"16"-2304"0"0,-5 11 5760 0 0,3 5-6144 0 0,4 6 128 0 0,8 8 512 0 0,10 7 0 0 0,11 7-1152 0 0,9 7 128 0 0,12 8 640 0 0,17 2 128 0 0,15 3-256 0 0,12-1 0 0 0,12-5-256 0 0,8-11 0 0 0,8-11 0 0 0,4-15 0 0 0,6-17-128 0 0,2-16 0 0 0,-1-18-128 0 0,-4-14 128 0 0,-9-14 0 0 0,-10-15 0 0 0,-8-12-128 0 0,-11-13 128 0 0,-12-11 0 0 0,-10-5 128 0 0,-10-6 0 0 0,-12-4 0 0 0,-9-9 0 0 0,-10-3 128 0 0,-11-2-128 0 0,-12 2 0 0 0,-17 5 0 0 0,-13 15 0 0 0,-14 16-128 0 0,-9 20 0 0 0,-7 23-128 0 0,-9 24 0 0 0,-6 22-768 0 0,-4 18 128 0 0,-3 18-1920 0 0,5 9 128 0 0,7 5 0 0 0,5 1 0 0 0,19-10 2560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2258 3682 4863 0 0,'-3'0'2432'0'0,"5"0"-640"0"0,6 0 4096 0 0,5 0-5504 0 0,6-4 128 0 0,4 0 512 0 0,4-4 128 0 0,5 0-1408 0 0,3-1 128 0 0,-1-1 640 0 0,0 0 0 0 0,-2-3-768 0 0,0 1 128 0 0,-3-1-1536 0 0,-2 3 0 0 0,-2-2-2944 0 0,-7-1 0 0 0,-5 2 4608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2540 3357 3583 0 0,'0'-7'1792'0'0,"-3"-5"6784"0"0,-2-4-8064 0 0,-2 4 640 0 0,-4 4-384 0 0,-4 7-1024 0 0,-2 6 0 0 0,-8 16 768 0 0,-9 18 0 0 0,-7 15-384 0 0,-2 12 128 0 0,0 4-128 0 0,0 4 128 0 0,4-4 0 0 0,9-8 0 0 0,9-7-128 0 0,16-11 128 0 0,11-8 0 0 0,14-11 128 0 0,18-10 0 0 0,12-7 0 0 0,7-5-128 0 0,8-3 128 0 0,5-1-384 0 0,4-1 128 0 0,7 3-2688 0 0,2 5 128 0 0,-13 1 2432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24889 3038 4863 0 0,'-3'-3'2432'0'0,"5"-5"-2048"0"0,6-3 2560 0 0,8-1-2560 0 0,7 2 128 0 0,5 6 256 0 0,2 3 0 0 0,4 6-1024 0 0,3 5 128 0 0,1 4 512 0 0,-3 7 128 0 0,-6 2-256 0 0,-10 1 128 0 0,-36 40 1280 0 0,-9 11-1664 0 0,16-3 256 0 0,16-11-256 0 0,11-12 128 0 0,6-11 0 0 0,2-6 0 0 0,-4-4 0 0 0,-4-2 0 0 0,-9 3 0 0 0,-9 6 0 0 0,-11 3 0 0 0,-11-1 0 0 0,-6-1-128 0 0,-7-2 128 0 0,1-8-384 0 0,-1-11 0 0 0,2-12-1024 0 0,8-12 0 0 0,7-12-896 0 0,11-12 128 0 0,10-7-128 0 0,8-7 128 0 0,2 5 2048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25444 3017 4735 0 0,'0'-4'2304'0'0,"0"3"2816"0"0,-3 1-4608 0 0,-2 5 128 0 0,1 3 0 0 0,1 8 128 0 0,0 5-1024 0 0,2 4 0 0 0,0 6 640 0 0,1 0 0 0 0,0 2-256 0 0,0 1 0 0 0,3 2-128 0 0,2-2 0 0 0,-1-3 0 0 0,0-4 0 0 0,-2-3 0 0 0,3-6 0 0 0,3-2 0 0 0,5-5 0 0 0,2-3 0 0 0,2 0 128 0 0,-1 2 0 0 0,0 2 0 0 0,-4 6 0 0 0,-3 3 128 0 0,-3 5-128 0 0,-6 5 128 0 0,-7-1-128 0 0,-4 3 0 0 0,-2 1 0 0 0,-1-5 0 0 0,-1-4-256 0 0,-2-6 128 0 0,-5-10-640 0 0,-1-9 0 0 0,-1-12-1408 0 0,1-10 0 0 0,4-12 0 0 0,6-9 0 0 0,4 2 2048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25453 3202 2431 0 0,'3'-4'1152'0'0,"5"-3"5376"0"0,4-2-5376 0 0,3 2 128 0 0,3-3 128 0 0,1 2 0 0 0,4-2-2048 0 0,5 2 128 0 0,1 1 1024 0 0,2-1 128 0 0,-1 0-1664 0 0,-2 3 128 0 0,-3 1-1024 0 0,-8 1-1792 0 0,-12 2 1792 0 0,-5 1 1920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7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24925 2787 3711 0 0,'-13'0'1792'0'0,"-11"6"-1024"0"0,-5 7 3584 0 0,-4 6-3968 0 0,0 14 128 0 0,6 14 384 0 0,5 16 128 0 0,5 17-1152 0 0,9 18 0 0 0,9 12 768 0 0,12 7 0 0 0,9 4-256 0 0,8-3 128 0 0,12-11-384 0 0,13-10 128 0 0,12-16-128 0 0,12-14 0 0 0,9-20-128 0 0,10-16 128 0 0,4-18-128 0 0,4-21 128 0 0,2-18-128 0 0,-2-19 128 0 0,-6-18 0 0 0,-9-14 0 0 0,-11-15-128 0 0,-15-11 128 0 0,-20-11 128 0 0,-19-6 128 0 0,-25-3-384 0 0,-26 4 128 0 0,-21 12-128 0 0,-20 13 128 0 0,-19 21-128 0 0,-10 22 0 0 0,-7 20-384 0 0,2 18 0 0 0,7 15-640 0 0,13 14 0 0 0,20 7-1024 0 0,24 3 0 0 0,25 4 0 0 0,23-4 0 0 0,10-5 2048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26053 3463 4479 0 0,'-3'0'2176'0'0,"2"3"-1792"0"0,4-2 5248 0 0,9-1-4608 0 0,12-1 256 0 0,12-3 0 0 0,9-2-1536 0 0,11 1 128 0 0,9 2 1024 0 0,6 0 128 0 0,2 1-640 0 0,-3 1 128 0 0,-6 1-768 0 0,-4 0 0 0 0,-5 0-1536 0 0,-6-3 128 0 0,-5-1-640 0 0,-6 0 0 0 0,-6-3 0 0 0,-6-3 0 0 0,-7 0 2304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9563 6526 4863 0 0,'-3'4'2432'0'0,"-5"3"-1024"0"0,-1 5 5120 0 0,2 7-6272 0 0,4 6 128 0 0,4 9 128 0 0,1 13 0 0 0,3 7-768 0 0,2 8 128 0 0,-1 4 256 0 0,1-4 0 0 0,1-5-1280 0 0,1-9 128 0 0,0-9-1152 0 0,-2-9 128 0 0,-2-11-2048 0 0,-2-11 4096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26707 3272 6015 0 0,'-4'0'2944'0'0,"-3"0"-2688"0"0,1-3 6528 0 0,7-5-5248 0 0,5-4-640 0 0,8 0 128 0 0,13-1-1408 0 0,10 1 128 0 0,13 0 640 0 0,11 2 128 0 0,5 2-384 0 0,2 3 0 0 0,-5 2-128 0 0,-7 5 0 0 0,-8 6 0 0 0,-11 4 0 0 0,-10 7 128 0 0,-17 7 0 0 0,-17 9 0 0 0,-17 8 0 0 0,-14 7-128 0 0,-14 8 128 0 0,-11 4-768 0 0,-2 2 0 0 0,4-4-1920 0 0,8-6 128 0 0,14-11 2432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28159 3922 6015 0 0,'0'-3'2944'0'0,"6"-8"-896"0"0,6-5 3712 0 0,4 0-5120 0 0,3 2 128 0 0,1 5 0 0 0,-3 6-1152 0 0,0 7 128 0 0,-4 7 640 0 0,-4 7 0 0 0,-3 5-256 0 0,-3 4 0 0 0,-2 1-128 0 0,-4 3 0 0 0,-6 2 0 0 0,-3-1 0 0 0,-4 1 0 0 0,1-2 128 0 0,0-3-128 0 0,2-3 0 0 0,4-3 128 0 0,6-4-128 0 0,7-6 128 0 0,7-5-128 0 0,4-3 0 0 0,3-3 0 0 0,1 2 128 0 0,2 1-256 0 0,0 2 128 0 0,-4 4 0 0 0,-4 7 128 0 0,-5 4-128 0 0,-3 1 128 0 0,-7 4-128 0 0,-5 0 128 0 0,-9 0-128 0 0,-4-1 0 0 0,-6-3-384 0 0,-2-4 0 0 0,-2-5-768 0 0,0-9 0 0 0,-1-7-1408 0 0,1-14 128 0 0,6-11 0 0 0,7-9 128 0 0,6 0 2304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28499 3846 3711 0 0,'3'-4'1792'0'0,"1"3"1792"0"0,-3 5 4736 0 0,-2 4-7424 0 0,-4 8 128 0 0,-4 8-1408 0 0,-5 10 0 0 0,1 8 896 0 0,-1 8 0 0 0,2 5-512 0 0,6 3 128 0 0,4 1-128 0 0,6 1 0 0 0,3-3 0 0 0,2-5 0 0 0,4-4 0 0 0,3-8 0 0 0,1-6 0 0 0,2-10 128 0 0,1-9-128 0 0,-3-10 128 0 0,-2-9-128 0 0,1-11 128 0 0,-3-6-128 0 0,-6-5 128 0 0,-5-6-128 0 0,-7-4 0 0 0,-1 1-128 0 0,-4 3 0 0 0,-2 8-640 0 0,-4 3 128 0 0,-5 6-1152 0 0,-6 6 128 0 0,-1 4-768 0 0,-3 3 128 0 0,1 1 0 0 0,1-1 0 0 0,7-1 2304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27982 3792 4863 0 0,'-3'-3'2432'0'0,"-8"-2"-1152"0"0,-2 4 5376 0 0,1 6-6272 0 0,-1 8 0 0 0,3 11 128 0 0,2 16-640 0 0,6 14 0 0 0,3 14 384 0 0,5 12 0 0 0,5 6 128 0 0,7 4 0 0 0,4 1-128 0 0,7-6 128 0 0,7-7 0 0 0,9-7 0 0 0,8-9-128 0 0,7-12 128 0 0,4-14-384 0 0,1-13 128 0 0,-1-14-128 0 0,-1-19 128 0 0,-2-17-128 0 0,-4-17 128 0 0,-6-18-128 0 0,-8-18 128 0 0,-7-15 0 0 0,-11-12 0 0 0,-13-7 0 0 0,-11-4 0 0 0,-9 2-128 0 0,-10 10 128 0 0,-9 14 0 0 0,-6 18 0 0 0,-4 20-256 0 0,-3 21 0 0 0,0 20-768 0 0,2 19 128 0 0,5 12-1792 0 0,8 9 0 0 0,12 6 0 0 0,11 5 128 0 0,6-4 2432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28769 4049 3071 0 0,'0'7'1536'0'0,"3"2"11264"0"0,5-4-11904 0 0,4-3 128 0 0,3-1 0 0 0,6-2-1408 0 0,6-3 0 0 0,8-1 896 0 0,5-7 128 0 0,2-4-512 0 0,1-6 0 0 0,-1-6-128 0 0,0-5 128 0 0,-2-6-128 0 0,-3-4 0 0 0,-2-1 0 0 0,-4 4 128 0 0,0 2-256 0 0,-5 4 128 0 0,-4 5-256 0 0,-3 4 128 0 0,-4 2-2304 0 0,-5 3-256 0 0,-7 1 128 0 0,-8 3 0 0 0,-2 2 128 0 0,-1 3 2432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29069 3537 7935 0 0,'3'-3'3840'0'0,"5"-5"4352"0"0,0-4-7936 0 0,3 0 0 0 0,3-1 128 0 0,2-2 128 0 0,1 2-640 0 0,2 2 0 0 0,4 5 384 0 0,1 2 0 0 0,0 2-128 0 0,-1 1 0 0 0,-1 4 0 0 0,0 6 0 0 0,-5 7 0 0 0,-5 7 0 0 0,-5 10 128 0 0,-3 10 128 0 0,-5 10-384 0 0,-7 9 128 0 0,-8 8-384 0 0,-4 5 0 0 0,0-1-2560 0 0,5 1 128 0 0,4-3-384 0 0,10-3 128 0 0,7-14 2944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29802 6050 5375 0 0,'-6'3'2688'0'0,"4"5"4480"0"0,5 1-6656 0 0,20-2-128 0 0,18-1 768 0 0,9 1-768 0 0,0 0 0 0 0,-9 2-128 0 0,-19 15 512 0 0,-15 11-768 0 0,-16 6 0 0 0,-10 2 0 0 0,-8-2 128 0 0,-3-5-128 0 0,1-3 0 0 0,1-2-256 0 0,6-5 0 0 0,7-2 256 0 0,9-2-128 0 0,8-2 128 0 0,8-1 0 0 0,6-4 128 0 0,2 0 128 0 0,3 3 0 0 0,0 1-128 0 0,-3 6 0 0 0,-5 3 0 0 0,-4 2 0 0 0,-8 1-128 0 0,-9 3 128 0 0,-8-1 0 0 0,-4-4 0 0 0,-2-3-128 0 0,-1-5 0 0 0,-2-7-512 0 0,-4-6 0 0 0,-1-11-1152 0 0,-1-8 0 0 0,1-12-768 0 0,5-8 0 0 0,8-7 0 0 0,9-2 128 0 0,7 5 2304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30180 6108 5887 0 0,'0'-3'2944'0'0,"3"-2"-2816"0"0,5 1 6400 0 0,4-3-6272 0 0,3 0 128 0 0,6 2-128 0 0,3-3 128 0 0,3 1-384 0 0,1 2 128 0 0,2 4 256 0 0,0 3 128 0 0,-3 7-256 0 0,-5 9 128 0 0,-7 12 0 0 0,-6 10 0 0 0,-4 11-128 0 0,-7 8 0 0 0,-5 3 0 0 0,-3 1 0 0 0,-2 3-128 0 0,-3 4 128 0 0,2 2-256 0 0,2 0 128 0 0,1-3-384 0 0,1-6 128 0 0,2-8-1024 0 0,3-9-2560 0 0,2-17 1280 0 0,1-16-128 0 0,1-13 0 0 0,0-7 2560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29912 5733 4607 0 0,'-10'0'2304'0'0,"-13"6"-2176"0"0,-6 6 4096 0 0,-1 8-3584 0 0,-2 9 128 0 0,-3 11 128 0 0,-1 14 0 0 0,-2 15-1152 0 0,3 16 0 0 0,3 12 1024 0 0,5 14 0 0 0,9 7-256 0 0,12 4 128 0 0,13 0-128 0 0,9-3 0 0 0,8-9-128 0 0,10-10 0 0 0,9-12-128 0 0,14-15 128 0 0,14-16-384 0 0,11-18 128 0 0,8-18-128 0 0,5-17 128 0 0,4-19-128 0 0,1-16 128 0 0,-4-20-128 0 0,-4-14 0 0 0,-8-13 0 0 0,-12-13 128 0 0,-19-11-128 0 0,-17-10 128 0 0,-19-7-128 0 0,-18-6 128 0 0,-20 1-128 0 0,-18 6 0 0 0,-21 10 0 0 0,-18 16 0 0 0,-14 21-640 0 0,-6 25 128 0 0,-1 28-1152 0 0,0 23 0 0 0,7 17-768 0 0,7 12 0 0 0,3 17-2304 0 0,17-1 4736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29231 6417 2559 0 0,'-3'0'1280'0'0,"-5"0"-896"0"0,-4 0 4352 0 0,3 0-3456 0 0,7 0 1024 0 0,7 0-1280 0 0,8 0 896 0 0,7-4-896 0 0,5-3-384 0 0,3-2 0 0 0,2-2-256 0 0,4-2 128 0 0,-2 0-256 0 0,1 0 0 0 0,-2-1-512 0 0,1 1 0 0 0,-6 0-384 0 0,-4 2 0 0 0,-2 3-1024 0 0,-1 3 128 0 0,-4-2-768 0 0,-8 2-2048 0 0,-5 0 4352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9297 6374 3455 0 0,'-7'0'1664'0'0,"-15"7"-512"0"0,-3 5 3328 0 0,-6 4-3584 0 0,1 9 0 0 0,1 14 256 0 0,6 10 128 0 0,4 9-1664 0 0,5 13 0 0 0,7 9 1024 0 0,10 5 128 0 0,16 2-640 0 0,19-5 128 0 0,16-10-128 0 0,15-13 0 0 0,9-17-128 0 0,8-16 128 0 0,6-12-128 0 0,-3-15 0 0 0,-7-17 0 0 0,-7-12 128 0 0,-10-15-128 0 0,-9-16 128 0 0,-11-10-128 0 0,-10-10 128 0 0,-11-8-128 0 0,-9-8 0 0 0,-14-2 0 0 0,-14 1 0 0 0,-14-1 0 0 0,-17 8 0 0 0,-13 12 0 0 0,-7 16 0 0 0,-2 19 0 0 0,-1 24 0 0 0,2 24-256 0 0,5 23 128 0 0,7 19-896 0 0,4 15 128 0 0,9 7-1152 0 0,10 5 0 0 0,14 4 0 0 0,17 1 128 0 0,7-12 1920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29417 5997 4735 0 0,'-4'4'3328'0'0,"-3"3"2560"0"0,-12 18-4096 0 0,-8 11-1920 0 0,-23 36 768 0 0,-10 12-512 0 0,-4 19 128 0 0,11-6 128 0 0,19-19 0 0 0,22-22 0 0 0,22-22 128 0 0,79 4-9728 0 0,25-4 9216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2840 9068 7807 0 0,'10'10'3968'0'0,"9"4"128"0"0,13 1-4096 0 0,13 0 0 0 0,15-4 0 0 0,18-3 128 0 0,22-3-256 0 0,20-6 128 0 0,23-6 0 0 0,20-5 128 0 0,19-7-128 0 0,17-7 128 0 0,13-5 0 0 0,8-5 0 0 0,7-2 0 0 0,2-2 0 0 0,-3 0 256 0 0,1 3 0 0 0,-6 1 0 0 0,-7 7 0 0 0,-4 5-128 0 0,-1 4 128 0 0,-7 4 0 0 0,0 2 0 0 0,0 1-256 0 0,0-2 0 0 0,-2 2-128 0 0,-1 4 128 0 0,-3 3-128 0 0,0 2 128 0 0,-5 6-128 0 0,-4 2 0 0 0,-5 3 0 0 0,-7 5 0 0 0,-7 0 0 0 0,-8 0 0 0 0,-9 0 0 0 0,-10 0 0 0 0,-9 1 0 0 0,-11 3 0 0 0,-9-3 0 0 0,-11 1 128 0 0,-5-2-128 0 0,-10-4 128 0 0,-3 1-128 0 0,-2-2 0 0 0,-1-1 0 0 0,-6 0 128 0 0,-1 1-128 0 0,-3-2 0 0 0,-4-1-256 0 0,-6-2 128 0 0,-4-1-768 0 0,-5-1 128 0 0,-4 0-1792 0 0,-3-3 128 0 0,-3-5 0 0 0,-9-1 2432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9770 8326 2815 0 0,'-7'0'1408'0'0,"-12"0"4480"0"0,4 0 1536 0 0,11 0-7424 0 0,17 3 0 0 0,18 1-128 0 0,21-3 128 0 0,18-2-256 0 0,20-1 0 0 0,12 0 0 0 0,4 4 128 0 0,-2 5 0 0 0,-9 4 128 0 0,-14 10 256 0 0,-20 15 128 0 0,-32 18 128 0 0,-33 23 128 0 0,-32 24-128 0 0,-34 26 128 0 0,-31 16-768 0 0,-24 15 128 0 0,-15 3-1664 0 0,-3-6 128 0 0,9-13-1024 0 0,18-24 128 0 0,29-31 2432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11959 9155 7423 0 0,'50'6'3712'0'0,"45"56"-1920"0"0,24 221 3456 0 0,-9 152-4352 0 0,-36 200 0 0 0,-34 39-768 0 0,-30 99-384 0 0,-14-56-128 0 0,-2-126 0 0 0,2-144-256 0 0,2-124 128 0 0,5-102-512 0 0,6-71 0 0 0,0-45-512 0 0,3-30 128 0 0,-2-18-640 0 0,-1-15 0 0 0,-6-12-1664 0 0,-4-11 3712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11994 13423 8447 0 0,'10'60'10368'0'0,"17"55"-8576"0"0,13 28-2176 0 0,63 83 1664 0 0,96-40-1152 0 0,31-89-2048 0 0,-11-100 0 0 0,-28-95-768 0 0,-32-81 0 0 0,-41-11 2688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15855 12208 7551 0 0,'0'-10'3712'0'0,"-3"0"2560"0"0,-4 9-5376 0 0,-9 10 128 0 0,-3 18 0 0 0,-10 23-1408 0 0,-9 30 128 0 0,-11 35 896 0 0,-14 40 128 0 0,-13 43-256 0 0,-13 42 128 0 0,-9 31-128 0 0,-3 24 0 0 0,2 7-256 0 0,8-7 128 0 0,13-25-384 0 0,13-35 0 0 0,14-41-768 0 0,12-40-1792 0 0,11-47 768 0 0,2-57-4096 0 0,3-58 3200 0 0,-2-50 0 0 0,4-15 2688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14605 12755 5247 0 0,'7'-26'9856'0'0,"140"222"384"0"0,56 111-9728 0 0,35 125-2816 0 0,-11-4-3968 0 0,-46-75 6272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16651 13752 9727 0 0,'10'0'12160'0'0,"6"0"-11392"0"0,11 0 128 0 0,97-10-1664 0 0,29-3 256 0 0,3-10-11392 0 0,-25-3 9472 0 0,-35-2 128 0 0,-34 5 2304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17119 13459 8191 0 0,'-7'0'12416'0'0,"1"0"-10624"0"0,9 3-896 0 0,10 4-1152 0 0,9 5 128 0 0,15 4 1152 0 0,7 1-768 0 0,3 2 128 0 0,-4 1-384 0 0,-5 4 128 0 0,-9 4-128 0 0,-7 4 128 0 0,-10 6 0 0 0,-10 7 0 0 0,-9 9 0 0 0,-14 9 128 0 0,-12 6-256 0 0,-11 5 128 0 0,-11 6-896 0 0,-6 10 128 0 0,-3 2-2560 0 0,3 0 128 0 0,12-17 3072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653 3672 3583 0 0,'6'-10'-1280'0'0,"6"-3"-128"0"0,1 1 1408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9948 7005 5631 0 0,'0'-4'2816'0'0,"4"-4"-2048"0"0,0 3 5888 0 0,4 2-5248 0 0,3 5-640 0 0,3 5 128 0 0,6 8-1280 0 0,3 5 0 0 0,4 3 768 0 0,0 6 128 0 0,3 6-384 0 0,0 6 0 0 0,0 10-128 0 0,0 9 0 0 0,-3 11 0 0 0,-3 10 128 0 0,-1 11 0 0 0,-2 6 0 0 0,-1 7-128 0 0,-4 2 128 0 0,-5-2-128 0 0,-4-4 128 0 0,-3-10-128 0 0,-3-11 0 0 0,-1-11-512 0 0,-4-16 0 0 0,-1-12-896 0 0,0-17-2304 0 0,-3-13 1280 0 0,1-11 128 0 0,1-12 0 0 0,2-4 2304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3034 10134 7423 0 0,'0'-3'4224'0'0,"3"-2"128"0"0,5-2-4352 0 0,4-5 0 0 0,6 2 0 0 0,4-3 128 0 0,2-1-128 0 0,2 1 0 0 0,1 0 0 0 0,-1 5 0 0 0,-1 8 0 0 0,-3 6 0 0 0,-4 13-128 0 0,-5 6 0 0 0,-9 9 0 0 0,-7 5 0 0 0,-5 6 128 0 0,-3 2 0 0 0,-3-1 128 0 0,1-1 128 0 0,2-5 0 0 0,7-9 0 0 0,6-7 128 0 0,11-8 128 0 0,6-6-128 0 0,6-5 0 0 0,6 1-256 0 0,3 1 128 0 0,1 4-128 0 0,-4 6 128 0 0,-3 10-256 0 0,-59 31-5504 0 0,-28-9 3072 0 0,0-28 128 0 0,9-18 2304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3463 9984 7551 0 0,'0'3'3712'0'0,"6"5"-4608"0"0,7 0 7424 0 0,3 0-6016 0 0,5-2 128 0 0,4-2 0 0 0,3-2 0 0 0,1-1-1024 0 0,1-1 128 0 0,3 0 512 0 0,-1 3 0 0 0,-3 1-512 0 0,-3 3 0 0 0,-3 4 0 0 0,-4 6 0 0 0,-7 8 0 0 0,-8 8 0 0 0,-8 10 0 0 0,-6 6 0 0 0,-6 9 256 0 0,-3 7 128 0 0,-1 3 0 0 0,2 3 128 0 0,5-1 0 0 0,4-5 0 0 0,7-11 0 0 0,7-11 0 0 0,10-10 0 0 0,5-10 0 0 0,6-9-256 0 0,5-7 128 0 0,1-8-128 0 0,-2-4 128 0 0,-3-8 0 0 0,-6-4 0 0 0,-6-7 0 0 0,-10-5 0 0 0,-8-8 0 0 0,-11-8 0 0 0,-9-5 0 0 0,-11-5 0 0 0,-9-6-512 0 0,-11 1 0 0 0,-19-3-2432 0 0,-7 3 256 0 0,3 8 128 0 0,8 10-128 0 0,16 12 2560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3096 9666 4863 0 0,'-10'0'2432'0'0,"-20"10"-1024"0"0,-8 6 4736 0 0,0 8-5248 0 0,-2 12 128 0 0,4 17 256 0 0,1 16 0 0 0,3 16-1792 0 0,11 20 128 0 0,11 18 1152 0 0,15 16 128 0 0,20 6-512 0 0,18-5 128 0 0,22-9-256 0 0,23-11 128 0 0,20-16-256 0 0,17-18 128 0 0,12-22-256 0 0,1-20 128 0 0,-2-22-256 0 0,-5-22 128 0 0,-12-19-128 0 0,-15-21 128 0 0,-17-20-128 0 0,-18-19 128 0 0,-26-16-128 0 0,-22-19 128 0 0,-26-19 0 0 0,-24-13 128 0 0,-21-9-128 0 0,-21 2 0 0 0,-23 8-128 0 0,-14 21 128 0 0,-12 30-256 0 0,-6 29 128 0 0,-1 33-256 0 0,5 29 0 0 0,9 24-512 0 0,18 19 0 0 0,15 16-1664 0 0,14 11 0 0 0,16 5 128 0 0,12-4 0 0 0,13-13 2432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3163 10989 2815 0 0,'0'-3'4864'0'0,"0"2"-512"0"0,-6 11-512 0 0,-6 4-2944 0 0,-18 16 768 0 0,-12 10-1152 0 0,-7 4-128 0 0,-8-2 128 0 0,-1-8-384 0 0,3-13-640 0 0,4-13 0 0 0,11-12-1920 0 0,12-11 128 0 0,11-10-128 0 0,12-8 0 0 0,6 3 2432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2861 10848 3455 0 0,'-4'0'1664'0'0,"-3"3"1536"0"0,-2 5 2944 0 0,-2 4-2432 0 0,1 3-4096 0 0,2 3 128 0 0,-1 4 1024 0 0,-2 2 0 0 0,0 4-384 0 0,0 4 0 0 0,-3 2-384 0 0,-1 3 128 0 0,-2 1-128 0 0,-1-2 0 0 0,2-1 0 0 0,1-3 0 0 0,-1-4 0 0 0,3-3 128 0 0,3-2-128 0 0,7-3 0 0 0,7-4 128 0 0,13-4 0 0 0,10-6 128 0 0,11 1 0 0 0,8 2 0 0 0,10 3 0 0 0,5 2 128 0 0,2 3-256 0 0,-3 5 128 0 0,-1 1-256 0 0,-5 1 128 0 0,-5 0-1024 0 0,-4-5 0 0 0,-3-9-1792 0 0,-5-9 0 0 0,-9-5 2688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2411 6794 3583 0 0,'0'-4'1792'0'0,"-4"-3"0"0"0,-3-2 3456 0 0,-5 2-4352 0 0,-4 4 0 0 0,-1 7 128 0 0,-2 12-1408 0 0,-5 14 0 0 0,-4 11 896 0 0,-4 9 0 0 0,-3 8-384 0 0,1 9 0 0 0,2 2-128 0 0,5 0 0 0 0,6-6 0 0 0,10-4 0 0 0,10-8 128 0 0,12-6 0 0 0,17-5 256 0 0,14-5 0 0 0,13-9 0 0 0,7-5 128 0 0,10-7-128 0 0,5-5 128 0 0,6-8-640 0 0,3-4 0 0 0,3-4-2176 0 0,-1-2 128 0 0,-5-2-128 0 0,-7 1 0 0 0,-16 1 2304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39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2223 7324 3711 0 0,'-3'0'1792'0'0,"1"0"128"0"0,3-3 2304 0 0,3-1-3328 0 0,4-4 128 0 0,12-6 384 0 0,11-2 0 0 0,11-3-1664 0 0,11-7 128 0 0,17-4 1152 0 0,19-8 128 0 0,15-3-512 0 0,5-2 0 0 0,5 0-256 0 0,-4 1 0 0 0,-7 4-384 0 0,-9 8 128 0 0,-10 10-384 0 0,-12 8 128 0 0,-16 9-640 0 0,-14 6 128 0 0,-10 4-1280 0 0,-11 6-2304 0 0,-13-3-512 0 0,-7-4 4736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3810 6795 5631 0 0,'3'-7'9984'0'0,"28"-8"-9344"0"0,12-3-384 0 0,5 30-128 0 0,-9 18-128 0 0,-24 31 128 0 0,-15 11 0 0 0,-7-2 0 0 0,0-14 128 0 0,6-17 0 0 0,5-14 0 0 0,6-12 128 0 0,4-8-128 0 0,4-4 0 0 0,1-4 0 0 0,1 0 0 0 0,1 4-256 0 0,-1 1 0 0 0,1 7 0 0 0,-1 5 128 0 0,-4 7-128 0 0,-4 7 128 0 0,-7 4 0 0 0,-6 5 0 0 0,-4 4 0 0 0,-10 4 0 0 0,-4-1-128 0 0,-6-4 0 0 0,-5-5-512 0 0,-5-6 0 0 0,-2-11-640 0 0,1-11 128 0 0,4-15-896 0 0,4-11 0 0 0,10-10-512 0 0,12-6 128 0 0,12-4 384 0 0,17-5 128 0 0,3 4 1792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4580 6845 7167 0 0,'-7'-10'3712'0'0,"-5"-7"4480"0"0,-1-3-8192 0 0,-1-2 0 0 0,-2-4 0 0 0,2 0 0 0 0,0 0 0 0 0,-4 5 0 0 0,-3 3 0 0 0,0 7 0 0 0,-4 6 0 0 0,-1 7-128 0 0,1 7 128 0 0,2 8-256 0 0,0 8 128 0 0,5 6-128 0 0,6 14-128 0 0,4 7 256 0 0,4-3 0 0 0,6-3 0 0 0,5-2 128 0 0,9-10 0 0 0,5-6 0 0 0,2-5 0 0 0,0-7 0 0 0,0-8 0 0 0,-1-10 128 0 0,-1-8 0 0 0,0-5 0 0 0,-4-7 0 0 0,-2-6 0 0 0,-3-5 0 0 0,-1-3 0 0 0,-2 0 0 0 0,-2 4-128 0 0,4 64 2176 0 0,3 38-1920 0 0,0 22-384 0 0,-3 8 0 0 0,-3-4-640 0 0,-3-10 0 0 0,-3-14-1792 0 0,-1-16 0 0 0,-1-21 0 0 0,-3-16 0 0 0,-2-11 2560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3776 6501 5503 0 0,'-6'6'2688'0'0,"-13"13"-1664"0"0,-6 9 4864 0 0,-2 4-5376 0 0,0 5 0 0 0,2 11 384 0 0,1 13 0 0 0,2 12-1152 0 0,4 11 0 0 0,6 11 768 0 0,8 6 128 0 0,8 5-384 0 0,6 5 128 0 0,9-1-384 0 0,7-5 128 0 0,6-7-128 0 0,7-8 128 0 0,8-8-128 0 0,8-12 0 0 0,8-15 0 0 0,10-13 0 0 0,6-14 0 0 0,6-12 128 0 0,2-11-128 0 0,2-11 128 0 0,3-10-128 0 0,2-9 0 0 0,2-7 0 0 0,-3-9 128 0 0,-3-2-128 0 0,-8-6 0 0 0,-10-3 0 0 0,-9-3 0 0 0,-7-2 0 0 0,-8-1 128 0 0,-7-4 0 0 0,-9-5 0 0 0,-5-4-128 0 0,-9-6 128 0 0,-6-7 0 0 0,-5-9 128 0 0,-8-5-128 0 0,-7-6 128 0 0,-8-1 0 0 0,-11 3 0 0 0,-15 10 0 0 0,-14 13 0 0 0,-12 18-128 0 0,-16 18 128 0 0,-13 17-128 0 0,-17 16 0 0 0,-11 16-384 0 0,-8 11 128 0 0,-1 6-768 0 0,-2 5 128 0 0,7 1-2048 0 0,12-1 128 0 0,26-5 2688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10036 7832 4863 0 0,'0'-3'3968'0'0,"4"-1"2816"0"0,0 3-6272 0 0,4 5 384 0 0,3 6 128 0 0,3 10-1280 0 0,3 9 0 0 0,1 12 768 0 0,2 13 0 0 0,0 11-256 0 0,0 3 128 0 0,0 1-384 0 0,3-6 128 0 0,1-2-128 0 0,3-9 128 0 0,4-14-128 0 0,-1-12 0 0 0,2-15 0 0 0,2-15 128 0 0,5-24-128 0 0,-1-24 128 0 0,0-16-384 0 0,-4-9 0 0 0,-3 1-1408 0 0,-2 7 0 0 0,-1 13-768 0 0,-3 11 128 0 0,-5 14 2304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3843 4233 6015 0 0,'-7'0'2944'0'0,"-1"4"3840"0"0,-4 0-6400 0 0,1 7 0 0 0,-1 8 384 0 0,-3 10 0 0 0,-4 14-1024 0 0,-2 9 128 0 0,-2 10 512 0 0,4 3 128 0 0,4 1-256 0 0,9-4 0 0 0,9-6-128 0 0,6-9 0 0 0,6-10 0 0 0,10-11 0 0 0,7-9 0 0 0,8-9 128 0 0,8-8-128 0 0,4-4 128 0 0,5-8-128 0 0,1-6 128 0 0,-1 1-256 0 0,-2 0 128 0 0,-3-1-256 0 0,-3 3 128 0 0,-5 0-512 0 0,-5 0 0 0 0,-6-4-640 0 0,-6-2 128 0 0,-4-1-2560 0 0,-6-1 1152 0 0,-9 5 0 0 0,-10 2 384 0 0,-7 3 0 0 0,-2 4 2048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4083 4340 4735 0 0,'0'-3'2304'0'0,"-3"-2"4992"0"0,-2 4-6784 0 0,1 9 384 0 0,-2 12 0 0 0,-4 14-1024 0 0,-1 13 0 0 0,0 9 768 0 0,-3 12 0 0 0,2 7-256 0 0,2 7 0 0 0,3 3-512 0 0,6-2 128 0 0,7-7-896 0 0,9-12 0 0 0,8-17-1408 0 0,10-16 0 0 0,6-21 0 0 0,7-18 128 0 0,-5-8 2176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4468 4447 6143 0 0,'-3'0'3072'0'0,"-5"0"3712"0"0,0 4-6144 0 0,-3 4 896 0 0,1 7-768 0 0,2 8-1152 0 0,2 6 128 0 0,2 6 640 0 0,3 2 128 0 0,0 6-384 0 0,4 2 0 0 0,5-4 0 0 0,8-5 0 0 0,4-6-128 0 0,5-4 0 0 0,6-4 0 0 0,3-8 128 0 0,3-11-128 0 0,-1-8 0 0 0,-1-10 0 0 0,-3-13 128 0 0,-6-11-128 0 0,-5-9 128 0 0,-6-13-128 0 0,-5-6 0 0 0,-8-2 0 0 0,-11 2 128 0 0,-7 5-256 0 0,-7 7 0 0 0,-11 9-640 0 0,-4 12 0 0 0,-4 13-1792 0 0,-4 9 128 0 0,-5 10 0 0 0,1 9 0 0 0,8 3 2432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3831 4031 4735 0 0,'-17'10'2304'0'0,"-25"17"-1920"0"0,-12 9 4096 0 0,-3 10-3712 0 0,1 6 128 0 0,0 11 256 0 0,7 11 128 0 0,8 10-1664 0 0,11 4 128 0 0,14 3 1152 0 0,19-1 0 0 0,23-2-384 0 0,20-6 0 0 0,22-7-128 0 0,20-14 0 0 0,20-13-128 0 0,16-11 128 0 0,9-16-256 0 0,3-15 0 0 0,-7-11-128 0 0,-7-15 128 0 0,-9-14-128 0 0,-10-11 128 0 0,-9-15 0 0 0,-15-9 0 0 0,-13-11 0 0 0,-15-11 0 0 0,-13-9-128 0 0,-13-5 128 0 0,-14-8 0 0 0,-15-4 0 0 0,-20-2-128 0 0,-17 6 128 0 0,-30 6-128 0 0,-23 17-128 0 0,-9 25 128 0 0,-4 29-384 0 0,4 28 128 0 0,9 25-640 0 0,14 19 128 0 0,14 14-1792 0 0,19 9 0 0 0,23 3 0 0 0,26 5 128 0 0,12-9 2432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5027 4498 7423 0 0,'-3'-3'3712'0'0,"2"2"-5376"0"0,5 1 8320 0 0,4 4-5632 0 0,5 2 0 0 0,3 2-1280 0 0,6 7 128 0 0,5 4 640 0 0,2 6 0 0 0,2 4-128 0 0,3 9 0 0 0,-1 9-384 0 0,0 18 128 0 0,-2 17 0 0 0,-7 15 0 0 0,-3 16-128 0 0,-6 20 128 0 0,-5 13-128 0 0,-5 5 128 0 0,-2 0-128 0 0,-6-2 0 0 0,-2-11-640 0 0,-4-12 128 0 0,-3-14-1152 0 0,-3-16 128 0 0,-6-15-896 0 0,-2-17 0 0 0,-4-21 0 0 0,-1-16 128 0 0,4-14 2304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5009 5949 7039 0 0,'4'-7'3456'0'0,"3"-5"-4224"0"0,5-1 7552 0 0,4 2-5120 0 0,1 6 640 0 0,2 11-2688 0 0,1 14 0 0 0,1 20 1024 0 0,-1 23 0 0 0,0 17-384 0 0,0 16 0 0 0,0 7-128 0 0,3 2 0 0 0,4-2-128 0 0,4-10 0 0 0,4-13 0 0 0,2-18 128 0 0,1-22-128 0 0,5-25 0 0 0,1-24 0 0 0,0-25 128 0 0,-1-22-256 0 0,2-22 0 0 0,0-14-1792 0 0,2-8 128 0 0,7-17-3584 0 0,-7 12 5376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0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8444 6652 5247 0 0,'-3'-3'2560'0'0,"-5"-8"-384"0"0,-4 1 3712 0 0,0 6-4736 0 0,-1 7 128 0 0,-2 9-1536 0 0,2 7 0 0 0,-1 9 896 0 0,0 6 128 0 0,1 12-384 0 0,3 7 0 0 0,4 4-384 0 0,2 0 128 0 0,6-4-128 0 0,8-7 128 0 0,10-8-128 0 0,11-8 128 0 0,10-8-128 0 0,5-9 128 0 0,5-9-128 0 0,3-9 128 0 0,2-6-128 0 0,2-6 128 0 0,-2-2-128 0 0,-5-2 128 0 0,-3 0-256 0 0,-5 0 128 0 0,-5 3-256 0 0,-6 2 128 0 0,-12 3-6656 0 0,-13 5 1792 0 0,-7 2 4992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8740 6615 5887 0 0,'0'3'2944'0'0,"-4"11"-1920"0"0,0 10 6272 0 0,-4 7-6400 0 0,1 9 128 0 0,-3 10 128 0 0,-3 14-1664 0 0,1 12 128 0 0,0 9 896 0 0,1 8 128 0 0,3 0-640 0 0,5-5 128 0 0,8-8-1408 0 0,5-11 0 0 0,5-14-1280 0 0,3-16 128 0 0,5-21-128 0 0,5-21 128 0 0,-2-9 2432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9050 6756 7167 0 0,'0'3'3584'0'0,"0"8"3584"0"0,0 5-6272 0 0,0 7 0 0 0,0 9 0 0 0,0 9-1280 0 0,-3 4 0 0 0,-1 5 896 0 0,-1 0 0 0 0,2 1-1024 0 0,1 3 0 0 0,3-2-1280 0 0,3-7 0 0 0,0-3-768 0 0,-1-7-2560 0 0,0-8 5120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8198 6442 5503 0 0,'-13'3'2688'0'0,"-21"18"-2176"0"0,-12 9 6016 0 0,-3 8-6144 0 0,2 16 128 0 0,3 13 512 0 0,2 20 128 0 0,8 15-1408 0 0,11 12 128 0 0,14 7 768 0 0,20 3 128 0 0,18-3-384 0 0,23-9 128 0 0,23-14-384 0 0,22-20 0 0 0,17-20 0 0 0,13-20 0 0 0,8-19-128 0 0,3-20 128 0 0,-4-20-128 0 0,-6-19 128 0 0,-14-17-128 0 0,-14-14 0 0 0,-17-15 0 0 0,-19-13 0 0 0,-21-10 0 0 0,-21-5 128 0 0,-20-4-128 0 0,-25-1 128 0 0,-21 6-128 0 0,-22 9 0 0 0,-21 12 0 0 0,-12 16 0 0 0,-5 20-256 0 0,-2 20 128 0 0,8 20-512 0 0,13 18 0 0 0,22 16-1920 0 0,24 15 0 0 0,29 8 0 0 0,33 7 128 0 0,12-4 2432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19977 5927 3583 0 0,'3'-3'1792'0'0,"1"2"7296"0"0,1 4-7936 0 0,-5 6-1280 0 0,-6 4 1024 0 0,-1 3 128 0 0,-3 9-512 0 0,-3 3 0 0 0,-6 7-128 0 0,-3 5 0 0 0,-8 1-384 0 0,-5 0 128 0 0,-7 1-384 0 0,-2-4 0 0 0,-1-6-384 0 0,1-4 128 0 0,1-7-1024 0 0,5-4 0 0 0,5-5-768 0 0,5-4 0 0 0,4-7-1792 0 0,7-4 4096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9472 6936 7679 0 0,'-3'0'3840'0'0,"5"0"-3712"0"0,9 0 7808 0 0,7 0-7552 0 0,9 0 0 0 0,10-4 128 0 0,9 0-640 0 0,6 0 0 0 0,5 0 384 0 0,-1-1 0 0 0,-1-1-256 0 0,-2 1 0 0 0,-4 1-896 0 0,-7 2 0 0 0,-7 1-1664 0 0,-6 0 0 0 0,-6 4 0 0 0,-2 2 0 0 0,-5-1 2560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9949 6728 8319 0 0,'-4'-3'4096'0'0,"3"-2"-4480"0"0,5 1 8448 0 0,1-3-7808 0 0,4 1 0 0 0,6-3 128 0 0,7-3 0 0 0,11 0-512 0 0,5 0 0 0 0,4 4 384 0 0,-3 5 0 0 0,-4 5 256 0 0,-9 9 0 0 0,-8 13-128 0 0,-14 18 0 0 0,-14 19 0 0 0,-15 16 128 0 0,-14 14-640 0 0,-10 12 128 0 0,-6 1-3072 0 0,2-4 128 0 0,11-18 2944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6108 6829 5247 0 0,'-6'-7'2560'0'0,"-6"-2"-768"0"0,-4 1 2560 0 0,-3 5-2944 0 0,-1 5-256 0 0,-1 11 0 0 0,1 11-1536 0 0,-1 13 128 0 0,-2 9 896 0 0,-2 11 0 0 0,1 4-384 0 0,5 3 128 0 0,4 0-256 0 0,6-4 0 0 0,8-3 0 0 0,6-7 0 0 0,14-9 0 0 0,12-12 0 0 0,12-10 0 0 0,7-12 128 0 0,6-11-128 0 0,0-7 0 0 0,0-9-128 0 0,-2-4 128 0 0,-8-2-256 0 0,-8 1 0 0 0,-4 1-640 0 0,-8 1 128 0 0,-4 5-1024 0 0,-7 2 128 0 0,-6 1-1024 0 0,-7 2 0 0 0,-4 1 256 0 0,-2-2 0 0 0,-1 2 2304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6267 6935 2943 0 0,'-3'-7'1408'0'0,"-2"-5"1152"0"0,1 3 3584 0 0,1 6-3840 0 0,-3 10-768 0 0,0 10-1920 0 0,1 13 128 0 0,1 11 1024 0 0,-1 11 128 0 0,-1 11-384 0 0,1 7 0 0 0,2 9-384 0 0,4 0 0 0 0,2 0-768 0 0,4-3 128 0 0,0-11-1792 0 0,3-14 0 0 0,3-19-128 0 0,6-14 0 0 0,-1-11 2432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6439 6936 7679 0 0,'-6'0'3840'0'0,"0"-4"-4224"0"0,6 0 7808 0 0,5-4-6656 0 0,5 1-256 0 0,5 0 0 0 0,2 2-768 0 0,6 2 128 0 0,2 4 384 0 0,-1 3 0 0 0,0 3-256 0 0,-1 8 0 0 0,-5 7-128 0 0,-8 7 0 0 0,-7 5 0 0 0,-6 7 0 0 0,-6 6 0 0 0,-5 1 0 0 0,-1 0 128 0 0,0-2 0 0 0,6-5 128 0 0,7-7 0 0 0,7-5 0 0 0,7-9 128 0 0,4-6 0 0 0,6-7 0 0 0,6-4-128 0 0,1-5 128 0 0,0-4-128 0 0,-3-3 0 0 0,-2 0-384 0 0,-5-2 128 0 0,-6-2-4480 0 0,-5-3 2048 0 0,-7-1-128 0 0,-10-2 0 0 0,-4 3 2688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5930 6881 5503 0 0,'-10'10'2688'0'0,"-19"23"3584"0"0,-12 12-5632 0 0,-3 13 0 0 0,4 5 512 0 0,8 6 128 0 0,10 7-1536 0 0,9 4 0 0 0,12 6 1024 0 0,14 0 0 0 0,17-4-384 0 0,18-6 0 0 0,16-9-256 0 0,14-14 128 0 0,17-14-128 0 0,13-18 0 0 0,6-16-128 0 0,2-19 0 0 0,-3-16 0 0 0,-8-14 0 0 0,-11-15 0 0 0,-12-14 0 0 0,-14-12-128 0 0,-11-11 128 0 0,-15-8 0 0 0,-16-4 128 0 0,-14-3 0 0 0,-14 4 0 0 0,-15 10-128 0 0,-19 12 128 0 0,-16 17-128 0 0,-13 21 0 0 0,-8 20-128 0 0,-8 19 0 0 0,-4 18-768 0 0,3 12 0 0 0,5 14-1664 0 0,7 14 0 0 0,10 7 0 0 0,14 5 0 0 0,13-9 2560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1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6474 7746 2303 0 0,'0'-10'7296'0'0,"0"-6"-6016"0"0,9 81 7040 0 0,5 37-11008 0 0,-2 4 256 0 0,-2-15 2432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6226 7885 4607 0 0,'4'0'10112'0'0,"0"6"-9472"0"0,4 6 384 0 0,3 4 128 0 0,3 10-1408 0 0,3 9 128 0 0,5 9 896 0 0,1 8 0 0 0,5 4-256 0 0,3-1 0 0 0,3-3-256 0 0,0-7 0 0 0,0-11-128 0 0,1-12 128 0 0,4-15-128 0 0,3-17 0 0 0,0-15 0 0 0,0-14 0 0 0,-4-14-128 0 0,-6-7 128 0 0,-4-4-768 0 0,-3 3 128 0 0,-7 5-2048 0 0,-6 8 0 0 0,-5 13 2560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6262 6636 3071 0 0,'0'9'8064'0'0,"3"-9"-1792"0"0,5-57-3200 0 0,4-33-17792 0 0,0-1 14720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6324 6141 3327 0 0,'-3'-4'8448'0'0,"-2"-3"-7552"0"0,-2-2 1280 0 0,-1 5-1152 0 0,-5 9-384 0 0,-17 44-9600 0 0,-4 13 8960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19484 6104 3071 0 0,'-4'-3'1536'0'0,"-3"-2"6912"0"0,-2 7-6528 0 0,-2 7-2304 0 0,1 8 896 0 0,2 8 128 0 0,-1 6-512 0 0,1 5 128 0 0,-1 2-256 0 0,0 2 0 0 0,0 4 0 0 0,0-3 0 0 0,2-1 0 0 0,2-1 0 0 0,6-4 128 0 0,2-4 0 0 0,7-8 256 0 0,9-8 128 0 0,10-9 0 0 0,12-6 0 0 0,7-3 0 0 0,9-1 0 0 0,2-3-128 0 0,1-1 128 0 0,-4-1-384 0 0,-4-4 0 0 0,-8 5-640 0 0,-5 3 128 0 0,-6 6-2048 0 0,-8 3 2432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6368 6226 6911 0 0,'0'4'3456'0'0,"3"3"-2944"0"0,28 22 8448 0 0,31 25-14592 0 0,19 3-1792 0 0,-5-8 7424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5961 7802 3071 0 0,'0'-26'11904'0'0,"-3"-9"-11264"0"0,-48 47-3328 0 0,-15 26 256 0 0,4 6 2432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5666 7586 5247 0 0,'0'-10'3840'0'0,"-6"16"3968"0"0,-6 11-7424 0 0,-24 46 1024 0 0,-9 18-1408 0 0,0 2 0 0 0,4-7 128 0 0,9-12 0 0 0,14-14 0 0 0,12-16 0 0 0,107-23-4608 0 0,36-14 4480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14049 3299 4991 0 0,'-4'-3'2432'0'0,"-3"-1"768"0"0,-2 3 3328 0 0,1 5-5632 0 0,-1 5 0 0 0,1 9 128 0 0,-2 6-1408 0 0,1 7 0 0 0,3 4 896 0 0,-3 6 0 0 0,2 3-384 0 0,5 1 0 0 0,2-5-128 0 0,6-5 0 0 0,4-6 0 0 0,3-7 0 0 0,8-8 0 0 0,5-6 0 0 0,6-7 0 0 0,3-5 128 0 0,3-4-128 0 0,2-5 128 0 0,3-6-128 0 0,1-7 128 0 0,4-2-128 0 0,-1-3 0 0 0,3-3-256 0 0,-2 2 128 0 0,-2 2-768 0 0,-5 3 128 0 0,-7 6-768 0 0,-12 7-5120 0 0,-16 9 4352 0 0,-13 6 0 0 0,-5 1 2304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14346 3210 3199 0 0,'-4'0'1536'0'0,"0"4"2304"0"0,0 3 3584 0 0,-3 8-6400 0 0,0 5 256 0 0,2 5 0 0 0,1 9-1664 0 0,-2 8 0 0 0,0 7 1152 0 0,1 8 0 0 0,1 11-512 0 0,2 7 128 0 0,1 5-256 0 0,4-3 0 0 0,1-3-640 0 0,4-9 0 0 0,0-7-1280 0 0,2-12 0 0 0,6-16-896 0 0,4-14 128 0 0,1-15 0 0 0,4-19 128 0 0,-2-5 2432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14643 3034 7295 0 0,'-3'0'3584'0'0,"1"0"5120"0"0,6 0-8064 0 0,4 0-128 0 0,9 0 128 0 0,6 0-896 0 0,8 0 128 0 0,0 0 384 0 0,3 0 0 0 0,-2 3-128 0 0,-3 5 0 0 0,-3 4-256 0 0,-6 3 128 0 0,-6 6 0 0 0,-6 6 128 0 0,-7 5-128 0 0,-11 6 0 0 0,-7 5 0 0 0,-3 0 0 0 0,-2-3 0 0 0,-1-2 128 0 0,4-4-256 0 0,5-5 128 0 0,8-3 0 0 0,9-7 0 0 0,10-6 0 0 0,6-6 0 0 0,3-4 0 0 0,2 2 0 0 0,-1 2 0 0 0,-3 3 0 0 0,-3 4 128 0 0,-4 6 0 0 0,-4 6 0 0 0,-3 2 0 0 0,-7 3-128 0 0,-6 3 128 0 0,-5-2-256 0 0,-7 1 128 0 0,-11-2-768 0 0,-9-3 128 0 0,-9-6-1408 0 0,-9-7 128 0 0,-4-12-768 0 0,-6-18 0 0 0,-1-15 128 0 0,1-22 0 0 0,12-3 2560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2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13963 2770 6143 0 0,'-4'4'3072'0'0,"-7"3"-2688"0"0,-2 5 6784 0 0,-2 7-6400 0 0,2 9 0 0 0,-1 11 128 0 0,-1 15 128 0 0,2 14-1408 0 0,4 20 0 0 0,2 10 896 0 0,10 13 128 0 0,11 6-512 0 0,9 1 0 0 0,14-1 0 0 0,15-3 0 0 0,10-8 0 0 0,13-13 0 0 0,9-14 0 0 0,7-22 0 0 0,7-19-128 0 0,5-18 0 0 0,0-17 0 0 0,-3-17 0 0 0,-6-16-128 0 0,-6-15 128 0 0,-8-17 0 0 0,-10-12 0 0 0,-12-12 0 0 0,-11-15 128 0 0,-14-13-128 0 0,-16-11 128 0 0,-15-7-128 0 0,-13-1 128 0 0,-15 6-256 0 0,-17 11 128 0 0,-17 19-128 0 0,-18 22 128 0 0,-19 28-384 0 0,-13 25 128 0 0,-11 25-1408 0 0,-5 27 128 0 0,3 20-1152 0 0,9 19 128 0 0,11 8 0 0 0,9 0 0 0 0,21-13 2560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13872 3441 4735 0 0,'3'-6'2304'0'0,"-2"-3"6272"0"0,-4 4-7296 0 0,-6 6 128 0 0,-4 6-1664 0 0,-6 9 128 0 0,-11 7 896 0 0,-9 8 128 0 0,-11 11-384 0 0,-15 8 128 0 0,-8 9-512 0 0,-6 4 0 0 0,-2 2-384 0 0,3-4 128 0 0,7-6-1024 0 0,7-8 0 0 0,7-10-1408 0 0,10-7 0 0 0,10-9 0 0 0,11-11 128 0 0,10-8 2432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13266 3462 7423 0 0,'-3'-6'3712'0'0,"-2"-10"-4736"0"0,-2-1 9216 0 0,-4 5-7296 0 0,-3 8 128 0 0,-7 12-1408 0 0,-5 14 0 0 0,-5 13 896 0 0,-7 13 0 0 0,-8 17-384 0 0,-8 12 0 0 0,-6 10-128 0 0,-2 4 0 0 0,3-1 0 0 0,5-9 0 0 0,8-8 0 0 0,12-11 0 0 0,15-11 0 0 0,14-12 128 0 0,15-13 0 0 0,15-10 0 0 0,16-8 384 0 0,16-8 0 0 0,13-5 0 0 0,15-5 128 0 0,30 0 256 0 0,8 4-1152 0 0,-4 4 128 0 0,-8 5-2944 0 0,-14 9 128 0 0,-23 2 2944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10379 11519 5631 0 0,'0'-6'2816'0'0,"0"0"-768"0"0,0 6 3584 0 0,-4 5-3712 0 0,0 8-768 0 0,0 10-1536 0 0,-3 6 0 0 0,0 6 896 0 0,-2 6 128 0 0,1 6-512 0 0,-3 6 128 0 0,2 6-128 0 0,2 0 0 0 0,2 0 0 0 0,5-4 0 0 0,6-7 0 0 0,9-13 0 0 0,8-11-128 0 0,7-14 128 0 0,8-15-128 0 0,5-13 128 0 0,0-10-128 0 0,5-11 128 0 0,-4-1-256 0 0,-3 6 128 0 0,-4 2-384 0 0,-6 3 128 0 0,-5 6-512 0 0,-6 5-1536 0 0,-11 7 768 0 0,-9 7-3456 0 0,-9 3 2688 0 0,-5-1 128 0 0,-1 0 2176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7832 17667 2559 0 0,'3'0'3712'0'0,"5"0"-3072"0"0,7 3 128 0 0,8 1-768 0 0,6 4 0 0 0,9 0 640 0 0,7-2 0 0 0,23 3 640 0 0,19-5-896 0 0,16-3 128 0 0,8-1-256 0 0,10-4 128 0 0,7-4 0 0 0,8-5 128 0 0,4-3-128 0 0,-1-3 0 0 0,-6 0 0 0 0,-5 2 0 0 0,-4 1-128 0 0,-4 3 128 0 0,-2 4-384 0 0,-2 0 128 0 0,-3 2-128 0 0,-5 2 0 0 0,-5 4 0 0 0,-5 7 128 0 0,-11 2-128 0 0,-10 3 0 0 0,-11-1-384 0 0,-10 2 0 0 0,-12 2-768 0 0,-9-2 128 0 0,-9 1-768 0 0,-10-2-1920 0 0,-16-3 1920 0 0,-7-2 1792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18324 10813 5759 0 0,'-10'0'9088'0'0,"-3"-3"-7936"0"0,-6 5 128 0 0,-7 52-128 0 0,2 33-896 0 0,4 16 0 0 0,6-4-256 0 0,5-9 0 0 0,8-9 0 0 0,7-12 0 0 0,2-12 0 0 0,7-11 0 0 0,4-11 0 0 0,2-11 0 0 0,5-10 0 0 0,0-10 0 0 0,-1-3 0 0 0,-1-5 0 0 0,-1-5 0 0 0,-1-7 0 0 0,-5-5 0 0 0,-9-5 0 0 0,-5-5 0 0 0,-6-3 0 0 0,-7 0 0 0 0,-7 3 128 0 0,-5 3-128 0 0,-5 7 0 0 0,-4 6-256 0 0,-1 10 0 0 0,2 9-256 0 0,3 6 0 0 0,3 9-1152 0 0,5 4 128 0 0,6 2-768 0 0,5 0 0 0 0,5-2 256 0 0,5-4 128 0 0,2-5 1920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10594 11520 5119 0 0,'-4'-4'2560'0'0,"0"-3"-1536"0"0,0 1 7168 0 0,-3 7-6912 0 0,0 8 0 0 0,-2 10-1664 0 0,-2 15 0 0 0,-1 15 1152 0 0,0 15 0 0 0,-2 10-512 0 0,1 6 128 0 0,3 3-384 0 0,4-7 0 0 0,5-9-768 0 0,7-13 128 0 0,5-13-1920 0 0,5-15 128 0 0,5-17-256 0 0,7-16 128 0 0,-3-6 2560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10799 11557 6015 0 0,'0'-3'3968'0'0,"-3"2"3328"0"0,-2 4-6528 0 0,1 12 128 0 0,-2 23-640 0 0,-5 15 256 0 0,1 9 0 0 0,5 0-384 0 0,4-4 128 0 0,1-6-128 0 0,8-7 0 0 0,5-9-128 0 0,5-10 128 0 0,5-9-128 0 0,2-12 128 0 0,4-9-128 0 0,3-8 128 0 0,3-8-128 0 0,-2-7 0 0 0,1-3-128 0 0,-2 1 128 0 0,-4 2-384 0 0,1 2 128 0 0,-2 2-640 0 0,-5 2 128 0 0,-4 1-2816 0 0,-7 0 1024 0 0,-6 1 128 0 0,-4 0 128 0 0,-5 0 0 0 0,-6-3 0 0 0,0 8 2304 0 0,0-6 256 0 0,0-6 0 0 0,1-6 1152 0 0,-1-1 0 0 0,-3 6 4224 0 0,2 10-3840 0 0,2 19-384 0 0,0 14 0 0 0,-3 16-384 0 0,2 15 0 0 0,-2 9-512 0 0,2 12 128 0 0,-1 4-512 0 0,2 0 0 0 0,1-2-896 0 0,4-7 128 0 0,1-8-1792 0 0,-2-5 0 0 0,1-10-128 0 0,0-10 2560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10176 11218 6143 0 0,'-13'10'3072'0'0,"-14"33"-2688"0"0,-7 19 5760 0 0,1 12-5376 0 0,4 7 0 0 0,9 10 256 0 0,6 5 0 0 0,7 6-1408 0 0,10 6 0 0 0,12 1 1024 0 0,16-4 0 0 0,20-8-384 0 0,17-13 0 0 0,14-15-128 0 0,12-18 0 0 0,11-19-128 0 0,7-17 128 0 0,1-19-128 0 0,-3-14 128 0 0,-6-18-128 0 0,-11-10 0 0 0,-11-12 0 0 0,-10-14 0 0 0,-11-11 0 0 0,-12-8 128 0 0,-11-5 0 0 0,-9-2 128 0 0,-10-5-128 0 0,-10 2 0 0 0,-127-41-1024 0 0,-55 13-384 0 0,-9 39 0 0 0,19 44-1408 0 0,39 44 128 0 0,40 28 0 0 0,40 20 128 0 0,28 2 2432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11289 11748 5759 0 0,'-3'0'2816'0'0,"2"3"5248"0"0,4 1-5888 0 0,9 0-1024 0 0,5 0-1664 0 0,7-2 0 0 0,2 0 1152 0 0,0-5 128 0 0,0 2-512 0 0,-3 5 0 0 0,-4 11 0 0 0,-3 13 0 0 0,-3 12-128 0 0,-4 8 128 0 0,-8 10 256 0 0,-3 9 0 0 0,-5 8-128 0 0,-1 6 0 0 0,1-2-640 0 0,-2-4 128 0 0,1-8-640 0 0,-2-13 0 0 0,-2-11-1536 0 0,0-17 128 0 0,0-16-896 0 0,-2-17 128 0 0,2-9 384 0 0,-1-10 128 0 0,2 0 2432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11218 12136 5119 0 0,'4'3'13568'0'0,"0"5"-12288"0"0,0 7-1792 0 0,0 11 0 0 0,-2 11 1280 0 0,3 9 0 0 0,0 11-512 0 0,3 4 0 0 0,0 3-128 0 0,1-4 128 0 0,4-5-128 0 0,2-8 128 0 0,5-13-128 0 0,6-15 0 0 0,5-14 0 0 0,4-15 0 0 0,3-15-128 0 0,1-10 128 0 0,0-10-128 0 0,1-2 0 0 0,0-5-896 0 0,0 1 0 0 0,-4 3-1792 0 0,-4 2 0 0 0,-9 9 2688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8239 10305 5119 0 0,'-23'16'9728'0'0,"36"131"-4864"0"0,31 48-4864 0 0,25-4 128 0 0,18-33-128 0 0,10-45 128 0 0,5-40-128 0 0,-2-37 0 0 0,-4-27 0 0 0,-8-23 0 0 0,-7-17 0 0 0,-7-15 128 0 0,-9-12 0 0 0,-9-9 0 0 0,-8-11 0 0 0,-9-1 0 0 0,-7-7-128 0 0,-12-5 128 0 0,-14-11-128 0 0,-14-4 128 0 0,-12-1-128 0 0,-16 8 0 0 0,-15 14 0 0 0,-15 19 128 0 0,-17 26-128 0 0,-14 27 0 0 0,-9 30-1280 0 0,-8 23 128 0 0,3 23-1408 0 0,4 14 0 0 0,20-7 2560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3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8634 10463 2303 0 0,'-3'-4'1920'0'0,"2"0"384"0"0,1-3-1024 0 0,4-1-256 0 0,5 1 256 0 0,0 6-256 0 0,-4 5 0 0 0,-3 6-256 0 0,-2 5 128 0 0,-4 9-384 0 0,-5 7 128 0 0,-4 9-384 0 0,-3 7 128 0 0,-3 2-256 0 0,0-1 0 0 0,2-4 0 0 0,4-4 0 0 0,5-6-128 0 0,6-7 128 0 0,11-10 0 0 0,7-10 0 0 0,7-10 0 0 0,6-11 0 0 0,6-6-128 0 0,2-7 128 0 0,2-1-128 0 0,-2-1 128 0 0,-4 0-128 0 0,-5 0 0 0 0,-3 3 0 0 0,-7 1 0 0 0,-2 6-256 0 0,-4 3 128 0 0,-8 3-896 0 0,-4 2 0 0 0,-6 2-1024 0 0,-1-1 0 0 0,-4-2 0 0 0,-2-2 128 0 0,1 2 1920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8733 10442 3199 0 0,'0'4'9088'0'0,"0"7"-7040"0"0,0 8-2432 0 0,0 8 1152 0 0,-3 13 0 0 0,-2 9-512 0 0,1 6 0 0 0,1 4-128 0 0,0-2 128 0 0,2-1-256 0 0,0-2 0 0 0,4-5-768 0 0,1-7 128 0 0,1-7-1408 0 0,2-10 128 0 0,3-13-128 0 0,4-10 128 0 0,-2-7 1920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8932 10442 2815 0 0,'-3'0'1408'0'0,"-4"0"512"0"0,-2 4 2048 0 0,-2 0-2944 0 0,1 3 0 0 0,-1 4 1408 0 0,1 7-2944 0 0,2 3 0 0 0,3 2 1152 0 0,2 3 0 0 0,1 1-512 0 0,2-2 0 0 0,0 0-128 0 0,4-6 0 0 0,0-2 0 0 0,4-7 0 0 0,4-6 128 0 0,6-7-128 0 0,3-2 128 0 0,2-1-128 0 0,-1 1 128 0 0,1 1 0 0 0,-5 4 0 0 0,-1 7 0 0 0,-5 4 128 0 0,-3 4-128 0 0,-4 9 128 0 0,-2 4 128 0 0,-6 4 0 0 0,-1 0 0 0 0,-4-3 0 0 0,-1 1-128 0 0,-2-5 128 0 0,-2-3-640 0 0,-2-9-1664 0 0,-2-10 384 0 0,1-12-768 0 0,1-11 0 0 0,3-12 0 0 0,3-7 0 0 0,4 3 2304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8872 10515 3199 0 0,'7'-3'3328'0'0,"5"-1"1536"0"0,4 0-2944 0 0,3 0-768 0 0,1 2 0 0 0,4 0-1664 0 0,1 2 0 0 0,0-1-128 0 0,-2 1 128 0 0,0-3-1280 0 0,-2-1 0 0 0,-4 3-128 0 0,-2 2 128 0 0,-3 1 1792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18018 10861 4863 0 0,'-3'-7'2432'0'0,"-8"2"-1664"0"0,-2 4 5120 0 0,-3 6-5760 0 0,3 9 128 0 0,-1 11 0 0 0,3 13 128 0 0,2 11-512 0 0,7 16 128 0 0,3 8 256 0 0,5 6 0 0 0,5-1-128 0 0,4 0 0 0 0,2 0 0 0 0,5-4 0 0 0,3-5-128 0 0,6-6 128 0 0,5-9-128 0 0,6-9 0 0 0,2-13 0 0 0,4-11 128 0 0,4-14 0 0 0,6-13 0 0 0,0-16-128 0 0,-1-8 128 0 0,-6-9-128 0 0,-5-7 128 0 0,-7-9-128 0 0,-7-9 128 0 0,-9-6-128 0 0,-8-5 0 0 0,-11-2 0 0 0,-8 1 128 0 0,-11 1-128 0 0,-12 0 0 0 0,-9-4-128 0 0,-7-2 128 0 0,-7 7 0 0 0,-2 12 0 0 0,2 20-256 0 0,3 21 128 0 0,2 16-1152 0 0,6 14 0 0 0,7 11-768 0 0,8 8 128 0 0,8 7-128 0 0,10 1 128 0 0,7-7 1920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8521 11151 3199 0 0,'0'-3'1536'0'0,"3"-5"-768"0"0,1-3 3840 0 0,0 2-1280 0 0,-3 3-3456 0 0,-7 3 1152 0 0,-4 5 0 0 0,-8 9-512 0 0,-7 9 128 0 0,-16 14 384 0 0,-7 12-768 0 0,-3 4 0 0 0,1 0-1792 0 0,3-4 128 0 0,5-11-768 0 0,11-14 128 0 0,10-15-256 0 0,8-14 128 0 0,7-6 2176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8130 11148 4863 0 0,'0'-3'3328'0'0,"-7"18"4096"0"0,-5 17-7168 0 0,-4 13-128 0 0,-6 5 0 0 0,-2 5-256 0 0,-1 2 128 0 0,1-6 0 0 0,1-3 0 0 0,8-8 0 0 0,9-7 0 0 0,10-9 0 0 0,10-9 128 0 0,6-7 256 0 0,7-8 0 0 0,8-4 0 0 0,8-1 128 0 0,7-3 0 0 0,5-1 0 0 0,12 2 128 0 0,6 2-896 0 0,-1 1 0 0 0,-2 3-2048 0 0,-3-4 0 0 0,-13 1 2304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10929 9737 6783 0 0,'-3'-3'4608'0'0,"-2"2"128"0"0,-2 1-4480 0 0,-1 4 128 0 0,-2 8 384 0 0,1 5 0 0 0,-2 7-1024 0 0,-2 8 128 0 0,1 6 512 0 0,0 3 128 0 0,1 5-256 0 0,3 0 0 0 0,3-3-256 0 0,5-4 128 0 0,6-4-128 0 0,6-8 128 0 0,7-9-128 0 0,6-7 128 0 0,7-10-128 0 0,7-7 0 0 0,4-6 0 0 0,1-5 128 0 0,-4-3-128 0 0,-2 0 0 0 0,-4-5-384 0 0,-4 0 128 0 0,-5 3-768 0 0,-3 3 128 0 0,-1 1-768 0 0,-5 0-2432 0 0,-2 0-384 0 0,-3 3 4480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11212 9701 3199 0 0,'-6'0'9600'0'0,"-7"24"-7168"0"0,-3 19-1280 0 0,-2 18 0 0 0,1 10-640 0 0,1 6 0 0 0,-1 5-512 0 0,3 0 0 0 0,8-4-1152 0 0,3-8 0 0 0,7-9-1152 0 0,6-16 0 0 0,4-14 0 0 0,3-17 0 0 0,-1-11 2304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11404 9772 4735 0 0,'3'0'2304'0'0,"-2"0"-896"0"0,-1 3 4480 0 0,-1 5-5504 0 0,-3 4 128 0 0,-1 3 0 0 0,-4 9 128 0 0,-2 8-896 0 0,-1 7 128 0 0,0 7 384 0 0,-2 7 128 0 0,1 3-256 0 0,3 2 0 0 0,3 1 128 0 0,3-2 128 0 0,6-8-128 0 0,1-9 128 0 0,8-8-128 0 0,5-10 0 0 0,7-8 0 0 0,2-10 128 0 0,0-9-384 0 0,0-6 0 0 0,-2-9 0 0 0,-1-8 0 0 0,-1-4 0 0 0,-4-2 0 0 0,-8 0-384 0 0,-6 1 128 0 0,-7 1-384 0 0,-9-2 128 0 0,-5 2-1152 0 0,-7 3 0 0 0,-6 4-640 0 0,0 2 0 0 0,-2 5 256 0 0,1 6 128 0 0,7 4 1920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10883 9490 4991 0 0,'-3'-3'2432'0'0,"-12"8"-1536"0"0,-2 8 5376 0 0,-2 3-6016 0 0,-1 7 128 0 0,-4 13 0 0 0,2 9 128 0 0,2 7-640 0 0,1 15 128 0 0,3 13 512 0 0,5 8 128 0 0,7 7-256 0 0,8 3 128 0 0,20 2-128 0 0,22-10 0 0 0,16-10-128 0 0,12-16 0 0 0,9-15-256 0 0,7-15 128 0 0,1-18 0 0 0,-1-15 0 0 0,-3-13-128 0 0,-6-12 128 0 0,-8-12-128 0 0,-5-9 0 0 0,-8-11 0 0 0,-12-5 128 0 0,-13-6-128 0 0,-16-8 0 0 0,-17-4 0 0 0,-14-2 0 0 0,-13-1-128 0 0,-14 5 128 0 0,-8 4-128 0 0,-8 9 0 0 0,-4 15-256 0 0,2 15 0 0 0,1 15-128 0 0,2 13 0 0 0,8 14-896 0 0,9 9 128 0 0,6 8-1024 0 0,10 4 0 0 0,10 0 256 0 0,15-6 0 0 0,6-6 2048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4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11695 9960 5631 0 0,'0'10'3328'0'0,"3"3"2944"0"0,1 3-5760 0 0,4-1 0 0 0,3-4 0 0 0,3-3 128 0 0,6-7-768 0 0,3-3 0 0 0,1-4 640 0 0,-1-5 0 0 0,3-4-256 0 0,0-6 0 0 0,2-6 0 0 0,0-5 0 0 0,-2-6-128 0 0,-2-5 0 0 0,2 0-128 0 0,-4-4 128 0 0,1-6-128 0 0,-3-2 0 0 0,-2 3 128 0 0,-4 7-128 0 0,-4 7 0 0 0,-1 10 0 0 0,-2 7 0 0 0,-5 11 128 0 0,-6 9 128 0 0,-6 9-128 0 0,-5 9 0 0 0,-3 6 128 0 0,-4 1-256 0 0,-7 4 128 0 0,-3 0-384 0 0,-1-1 128 0 0,6-2-1152 0 0,4-5 0 0 0,10-10-2176 0 0,6-9 1792 0 0,8-8 0 0 0,7-4 640 0 0,9-5 0 0 0,5-5 1664 0 0,2 3 128 0 0,-4 0 640 0 0,-1 3 128 0 0,0 5 0 0 0,-1 3 128 0 0,0 7-512 0 0,0 6 128 0 0,1 3-640 0 0,0 2 0 0 0,0 4-384 0 0,1 1 0 0 0,-1 6-384 0 0,-3 1 0 0 0,-1 5-2432 0 0,0 3 128 0 0,2 0-128 0 0,0-2 0 0 0,-3-6 2560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14111 8698 9855 0 0,'7'-10'-4736'0'0,"1"-3"4736"0"0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13292 8732 4735 0 0,'-6'-4'9600'0'0,"-6"3"-9088"0"0,-5 5 1152 0 0,2 8-512 0 0,-1 8-1408 0 0,0 35 1792 0 0,2 13-1152 0 0,3 3-256 0 0,8-8 0 0 0,30-8 0 0 0,17-16 0 0 0,11-16-128 0 0,19-17 0 0 0,1-14-384 0 0,0-11-4352 0 0,-12-7 2304 0 0,-17-1 128 0 0,-16-1 256 0 0,-14 3 0 0 0,-9 4 2048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13539 8819 4479 0 0,'-7'4'3712'0'0,"-2"3"3456"0"0,-2 5-6016 0 0,0 7 128 0 0,-2 3-1536 0 0,3 5 128 0 0,1 7 768 0 0,1 11 128 0 0,0 5-384 0 0,2 7 128 0 0,-1 4-512 0 0,1 1 128 0 0,4 0-640 0 0,2 0 128 0 0,6-5-1408 0 0,4-8 128 0 0,3-13-768 0 0,8-15 0 0 0,2-19 0 0 0,4-15 128 0 0,-2-7 2304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18785 11413 4607 0 0,'0'3'2304'0'0,"4"-2"-896"0"0,0-4 5120 0 0,4-6-5632 0 0,3-3-256 0 0,3-5-640 0 0,6-1 128 0 0,3-2 512 0 0,1-3 0 0 0,2-9-256 0 0,4-7 128 0 0,4-5-128 0 0,-2-2 0 0 0,2-8-384 0 0,0-9 0 0 0,-1-11 0 0 0,-3-8 128 0 0,-4-11-128 0 0,-3-12 0 0 0,-2-8 0 0 0,-4-2 0 0 0,-2 6 0 0 0,-4 8 0 0 0,-3 8 0 0 0,-4 10 0 0 0,2 13 0 0 0,-1 7 128 0 0,-1 9-128 0 0,-1 7 0 0 0,-2 8 0 0 0,0 7 0 0 0,-4 6 0 0 0,-1 4 0 0 0,-4 2 128 0 0,-3 5 0 0 0,-4 8 0 0 0,-2 9 0 0 0,-5 10 0 0 0,-2 7 0 0 0,-3 6 0 0 0,-4 6 0 0 0,0 1-128 0 0,-2 5 0 0 0,3-1-896 0 0,5 1 128 0 0,7-10-1792 0 0,11-10 0 0 0,9-6 0 0 0,7-7 128 0 0,3-6 384 0 0,3-7 128 0 0,1-5 1408 0 0,2-6 0 0 0,1-4 2304 0 0,0 0 0 0 0,1 3 256 0 0,0 2 128 0 0,0 2-384 0 0,0 2 128 0 0,-1 8-640 0 0,1 9 0 0 0,-4 6-640 0 0,-1 6 128 0 0,0 7-384 0 0,1 3 0 0 0,1-2-256 0 0,1-2 128 0 0,1 3-256 0 0,3 0 0 0 0,2-1-1280 0 0,0 0 0 0 0,-1 3-1280 0 0,-1-3 0 0 0,-5-6 2560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13617 8969 7679 0 0,'0'3'3456'0'0,"4"-2"4864"0"0,3-1-8192 0 0,5-4 0 0 0,3-5 0 0 0,6-4 0 0 0,6-3-256 0 0,5 1 128 0 0,0 0 0 0 0,2 3 0 0 0,-3 6 0 0 0,-5 7 0 0 0,-8 8 128 0 0,-7 8 0 0 0,-8 8 0 0 0,-5 10 0 0 0,-6 5 0 0 0,-1 3 0 0 0,1 0 0 0 0,2-3 128 0 0,2-3-384 0 0,1-3 128 0 0,-1-8-1792 0 0,-1-6 0 0 0,-3-5-3328 0 0,1-9 2560 0 0,-3-9 0 0 0,2-3 2560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13221 8526 5247 0 0,'-23'76'12288'0'0,"-11"41"-12544"0"0,4 25 768 0 0,13 10 128 0 0,19-7-384 0 0,20-15 128 0 0,16-19-256 0 0,18-23 0 0 0,12-22 0 0 0,12-23 0 0 0,8-22 0 0 0,6-18 0 0 0,0-19-128 0 0,1-13 0 0 0,-3-16 0 0 0,-3-13 128 0 0,-8-6-128 0 0,-11-9 0 0 0,-10-6 0 0 0,-12-5 128 0 0,-15-5-128 0 0,-12-4 128 0 0,-17-3-128 0 0,-12 2 0 0 0,-15 4-128 0 0,-13 7 128 0 0,-14 11-128 0 0,-8 18 0 0 0,-11 21-128 0 0,-10 23 128 0 0,-5 20-640 0 0,-5 21 128 0 0,0 16-1792 0 0,5 12 0 0 0,7 10 128 0 0,10 0 0 0 0,16-12 2304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13358 9546 1151 0 0,'3'-10'512'0'0,"-2"-3"3968"0"0,-1 4 768 0 0,-4 6-4096 0 0,-5 4 384 0 0,-4 6 128 0 0,-3 4-2176 0 0,-2 7 0 0 0,-5 7 1408 0 0,-1 10 0 0 0,0 8-640 0 0,0 0 0 0 0,1 0-896 0 0,2-2 128 0 0,4 0-1664 0 0,1-4 128 0 0,4-6 0 0 0,4-7 2048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13090 9684 1663 0 0,'-3'-3'5120'0'0,"-2"2"1664"0"0,1 4-5504 0 0,1 9 0 0 0,0 9-1792 0 0,2 10 128 0 0,3 14 1280 0 0,6 11 128 0 0,7 4-640 0 0,8-2 128 0 0,7-11-256 0 0,7-16 128 0 0,9-21-128 0 0,5-15 128 0 0,5-10-512 0 0,2-9 128 0 0,-2-7-1280 0 0,-4-8 128 0 0,-4-1-1280 0 0,-4 3 128 0 0,-6 1 0 0 0,-9 1 0 0 0,-10 5 2304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15908 11165 7679 0 0,'-3'0'3840'0'0,"-5"20"1792"0"0,-3 13-4992 0 0,-5 11 0 0 0,-5 11 0 0 0,-2 9 128 0 0,-5 18-1408 0 0,0 7 1152 0 0,8-5 0 0 0,7-6-384 0 0,13-13 128 0 0,9-15-128 0 0,13-16 128 0 0,13-16-128 0 0,11-12 128 0 0,6-7-128 0 0,5-6 0 0 0,0-6-128 0 0,-1-4 128 0 0,-3-5-256 0 0,0-2 128 0 0,-3-4-640 0 0,-3-4 128 0 0,-7-3-768 0 0,-6 1 0 0 0,-9 3-768 0 0,-9 4 128 0 0,-8-4-640 0 0,-7-3 0 0 0,-5 5 2560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16166 11131 6015 0 0,'-3'-4'4096'0'0,"-2"3"2304"0"0,-2 1-4864 0 0,-1 8-512 0 0,-2 11 0 0 0,1 14-1408 0 0,-2 16 128 0 0,-2 21 896 0 0,1 18 0 0 0,3 13-384 0 0,3 10 0 0 0,5 6-384 0 0,7-4 0 0 0,5-8-1024 0 0,1-15 0 0 0,2-20-1536 0 0,5-24 0 0 0,5-25 128 0 0,7-24 0 0 0,-4-13 2560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16349 11142 8319 0 0,'-7'0'4096'0'0,"-2"-3"-4864"0"0,4-5 8704 0 0,6-4-7552 0 0,10 0 128 0 0,9-1 256 0 0,8-2 0 0 0,9-1-1152 0 0,8 1 128 0 0,3 1 512 0 0,0 2 128 0 0,-1 3-256 0 0,-3 7 0 0 0,-5 7-256 0 0,-6 5 128 0 0,-8 9 0 0 0,-9 10 0 0 0,-7 13 0 0 0,-8 14 128 0 0,-12 9-128 0 0,-9 11 0 0 0,-9 6 0 0 0,-2 2 0 0 0,0-1 0 0 0,3-3 0 0 0,6-7 0 0 0,6-8 0 0 0,7-6 0 0 0,10-6 0 0 0,10-8 0 0 0,8-10 0 0 0,8-9 0 0 0,3-11 128 0 0,3-10-128 0 0,-1-9 128 0 0,-3-8 0 0 0,-2-5 128 0 0,-7-6-128 0 0,-3-5 0 0 0,-7-9-128 0 0,-6-7 128 0 0,-7-10-128 0 0,-9-12 128 0 0,-10-11-640 0 0,-13-6 128 0 0,-15-2-384 0 0,-12 3 0 0 0,-9 10-1536 0 0,-4 13 128 0 0,-1 14-640 0 0,0 10 0 0 0,6 12 256 0 0,9 7 0 0 0,14 5 2560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15813 10764 5631 0 0,'-10'3'2816'0'0,"-16"8"-2688"0"0,-8 5 6400 0 0,-1 7-6016 0 0,3 13 0 0 0,-1 9 512 0 0,0 14 0 0 0,1 34-1152 0 0,6 37 128 0 0,8 26 768 0 0,14 16 128 0 0,20 2-256 0 0,24-5 0 0 0,25-19-256 0 0,25-21 0 0 0,20-23-256 0 0,18-26 0 0 0,13-23-256 0 0,6-25 0 0 0,-2-21-128 0 0,-6-22 0 0 0,-7-20 128 0 0,-12-17 0 0 0,-14-13 0 0 0,-15-14 128 0 0,-13-13 128 0 0,-13-12 128 0 0,-18-9-128 0 0,-16-12 0 0 0,-18-15 0 0 0,-20-14 0 0 0,-19-15-128 0 0,-18-6 0 0 0,-22 4-256 0 0,-19 13 128 0 0,-15 26-256 0 0,-11 32 0 0 0,-9 39-640 0 0,-7 35 128 0 0,-6 35-1664 0 0,-2 32 0 0 0,4 24 0 0 0,5 15 128 0 0,24-8 2432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14908 11749 4351 0 0,'-7'0'2176'0'0,"-5"0"-384"0"0,3 0 4352 0 0,5-3-3968 0 0,11-5-640 0 0,14-7-1792 0 0,13-5 0 0 0,11-2 1152 0 0,11-4 0 0 0,9 0-384 0 0,7 0 128 0 0,1 5-512 0 0,-6 6 128 0 0,-7 2-768 0 0,-10 3 128 0 0,-8 7-1152 0 0,-7 4 128 0 0,-13 2-6272 0 0,-14 0 5120 0 0,-8-1 2560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4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15275 11222 5887 0 0,'-3'-7'2944'0'0,"-5"-5"-2176"0"0,-4-1 6144 0 0,0 6-5504 0 0,-1 10-640 0 0,-5 11 128 0 0,-3 10-1280 0 0,-1 11 0 0 0,-4 9 768 0 0,-3 7 128 0 0,-4 5-512 0 0,-3 6 128 0 0,-2 3-256 0 0,-4-4 128 0 0,-5-5 0 0 0,-1-6 0 0 0,1-5-128 0 0,5-6 0 0 0,6-7 0 0 0,10-5 128 0 0,12-8 128 0 0,12-7 128 0 0,13-8 0 0 0,15-5 128 0 0,12-3 0 0 0,13-1 256 0 0,11 5 128 0 0,12 5-256 0 0,10 5 0 0 0,3 4-128 0 0,1 3 0 0 0,-6 2-512 0 0,-5 4 128 0 0,-8 2-2176 0 0,-4 0 0 0 0,-14-5 2176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20309 5063 2687 0 0,'3'-4'1280'0'0,"-1"3"640"0"0,-3 5 3712 0 0,1 4-4352 0 0,-5 9-1536 0 0,-3 3 128 0 0,-2 6 896 0 0,2 5 0 0 0,-1 3-256 0 0,1 3 0 0 0,1 5-384 0 0,3 2 0 0 0,-2 0-128 0 0,0 0 0 0 0,1-6 0 0 0,2-4 0 0 0,4-6 0 0 0,6-8 0 0 0,4-6 0 0 0,8-10 0 0 0,3-5 0 0 0,2-2 0 0 0,-1-5 128 0 0,0 4 0 0 0,2 1 0 0 0,1 2 256 0 0,-2 4-256 0 0,-1 5 0 0 0,-1 4 0 0 0,-1 4 0 0 0,-4 2-128 0 0,-2 1 128 0 0,0 5 128 0 0,-2 1 128 0 0,-4 3 0 0 0,-7-1 0 0 0,-3 3-128 0 0,-5 3 0 0 0,-8-2-256 0 0,-6-2 0 0 0,-8-3-640 0 0,-3-6 128 0 0,-3-10-1152 0 0,-2-6 128 0 0,1-7-768 0 0,4-4 0 0 0,7-3 256 0 0,8 0 2048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20339 5204 2943 0 0,'-4'-3'1408'0'0,"0"5"640"0"0,3 2 4736 0 0,5 1-4608 0 0,9 0-2688 0 0,5-2 0 0 0,3-1 256 0 0,1-4 128 0 0,1 2-1664 0 0,-1 0 0 0 0,2 4-128 0 0,1 1 128 0 0,-4 0 1792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20333 4763 2815 0 0,'-14'0'1408'0'0,"-13"6"-768"0"0,-3 6 2048 0 0,1 1-1920 0 0,-2 4 0 0 0,2 7 768 0 0,-2 12 0 0 0,2 13-1792 0 0,-1 15 0 0 0,1 16 1152 0 0,6 14 128 0 0,7 15-384 0 0,5 5 0 0 0,9 3-512 0 0,11 1 128 0 0,11-3-256 0 0,8-7 128 0 0,6-6-128 0 0,11-10 0 0 0,7-12 0 0 0,1-11 128 0 0,3-16-128 0 0,0-15 0 0 0,2-19 0 0 0,0-15 0 0 0,0-19-128 0 0,1-19 128 0 0,-4-21 0 0 0,-4-17 0 0 0,-5-17-128 0 0,-6-62 0 0 0,-14-25 128 0 0,-17-7 0 0 0,-17 13 0 0 0,-14 21 128 0 0,-13 26-128 0 0,-8 28 128 0 0,-8 29-128 0 0,-10 27 128 0 0,-8 26-640 0 0,-1 22 0 0 0,0 16-1280 0 0,7 10 0 0 0,6 6-128 0 0,11 3 128 0 0,12-7 1792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1253 2344 3583 0 0,'-4'3'1792'0'0,"3"-2"4352"0"0,5-1-5248 0 0,4-4 128 0 0,2-8 128 0 0,5-5-1536 0 0,4-3 0 0 0,1-5 1024 0 0,5 2 0 0 0,4 2-512 0 0,0 4 128 0 0,3 2-128 0 0,-2 3 0 0 0,-2 4 0 0 0,-6 6 0 0 0,-4 11 256 0 0,-4 7 0 0 0,-2 7 128 0 0,-2 9 0 0 0,-4 10-128 0 0,-2 4 0 0 0,1 4 0 0 0,0 0 0 0 0,3-1-256 0 0,-1-4 0 0 0,2-4-128 0 0,0-8 0 0 0,1-5-640 0 0,-1-11-3456 0 0,-1-11 1664 0 0,-3-14 128 0 0,-6-12 0 0 0,-2-9 128 0 0,0 1 2176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1286 1978 3583 0 0,'-7'6'1792'0'0,"-8"6"-1408"0"0,-6 4 3584 0 0,-1 3-3456 0 0,-2 1 128 0 0,1 4 256 0 0,1 4 128 0 0,4 8-1280 0 0,5 7 128 0 0,5 7 768 0 0,10 7 0 0 0,8 11-256 0 0,10 8 0 0 0,7-1-256 0 0,2-5 128 0 0,7-8-128 0 0,3-9 0 0 0,6-6-128 0 0,4-11 128 0 0,1-12 0 0 0,2-6 0 0 0,1-10-128 0 0,6-13 128 0 0,-1-16-128 0 0,-4-13 128 0 0,-7-15-128 0 0,-9-12 128 0 0,-8-9-128 0 0,-8-6 128 0 0,-8-2 0 0 0,-14-3 128 0 0,-12 4-128 0 0,-12 4 0 0 0,-11 6 256 0 0,-10 6 0 0 0,-7 12-256 0 0,-4 13 128 0 0,0 13-256 0 0,0 13 128 0 0,3 13-512 0 0,7 11 0 0 0,8 8-1920 0 0,8-1 128 0 0,11 0-128 0 0,16-4 128 0 0,9-5 2176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7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2188 2211 3455 0 0,'-7'7'8064'0'0,"12"2"-2816"0"0,14-1-4224 0 0,14-5-384 0 0,114-32 1664 0 0,41-15-2304 0 0,-4-3 0 0 0,-30 6 128 0 0,-22 1-1152 0 0,-30 6 512 0 0,-22 6-8960 0 0,-22 12 7424 0 0,-20 7 2048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2664 1892 3199 0 0,'-3'0'11008'0'0,"2"4"-7296"0"0,4 0-4224 0 0,6 0 128 0 0,26-4 3840 0 0,19-5-3328 0 0,9-5 128 0 0,20-5 128 0 0,7 1-256 0 0,-3 3-128 0 0,-12 2 0 0 0,-17 7 0 0 0,-17 7 128 0 0,-12 3-128 0 0,-12 3 0 0 0,-8 3 128 0 0,-6 5 0 0 0,-7 7 0 0 0,-2 5 128 0 0,-4 4-128 0 0,-4 6 0 0 0,-2 9-128 0 0,-5 7 0 0 0,-3 2-768 0 0,-3 2 128 0 0,-1 0-2176 0 0,-2 0 128 0 0,4-10 2688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10125 17253 4607 0 0,'-3'-7'2304'0'0,"2"-1"1152"0"0,1 2-2944 0 0,4 4 512 0 0,8 5 128 0 0,5 2-1408 0 0,7 3 128 0 0,5 1 768 0 0,5 1 0 0 0,6 0-256 0 0,3 1 0 0 0,1 2-256 0 0,-4 2 0 0 0,-2 2-128 0 0,-4 2 128 0 0,-5 0-128 0 0,-4 0 0 0 0,-2 1 0 0 0,-3 0 128 0 0,-4 3 0 0 0,-55 54 768 0 0,-33 27-1024 0 0,-12 9-1920 0 0,-1-2 128 0 0,14-19 1920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7929 15021 3711 0 0,'-4'-7'1792'0'0,"-10"-15"-768"0"0,-3-7 1792 0 0,-2 1-2944 0 0,2 9-768 0 0,4 11 128 0 0,4 10 128 0 0,4 8 0 0 0,6 5-512 0 0,6 4 128 0 0,2-1 1024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13141 1681 4351 0 0,'-7'-4'2176'0'0,"-11"7"-1024"0"0,-7 1 2176 0 0,-2 8-2560 0 0,-3 8 0 0 0,-3 7 256 0 0,-6 9 0 0 0,-3 11-1408 0 0,3 12 0 0 0,0 8 1024 0 0,5 10 0 0 0,7 7-256 0 0,9 11 0 0 0,11 4-256 0 0,12 0 128 0 0,16-5 0 0 0,15-8 0 0 0,13-8-128 0 0,13-12 0 0 0,11-10 128 0 0,14-11 0 0 0,8-13 0 0 0,8-16 0 0 0,6-17-128 0 0,5-18 128 0 0,-1-19-128 0 0,-3-16 128 0 0,-4-16-256 0 0,-7-12 128 0 0,-9-9 0 0 0,-12-9 0 0 0,-14-7 0 0 0,-19-8 0 0 0,-20-2-128 0 0,-25 0 128 0 0,-25 10 0 0 0,-24 16 0 0 0,-28 17-128 0 0,-27 25 0 0 0,-22 27 0 0 0,-16 27 0 0 0,-7 22-512 0 0,1 18 0 0 0,11 10-1920 0 0,14 5 0 0 0,19 0 0 0 0,20-7 128 0 0,25-13 2304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13094 2595 3071 0 0,'0'-3'1536'0'0,"-3"-5"-256"0"0,-5 0 2176 0 0,-4 3-2944 0 0,-3 4 768 0 0,-6 5 0 0 0,-9 8-1408 0 0,-6 9 0 0 0,-10 10 1024 0 0,-14 11 0 0 0,-20 14-256 0 0,-16 14 128 0 0,-51 41-128 0 0,-67 52 0 0 0,-69 51-384 0 0,-20 11-256 0 0,9-8 128 0 0,21-22-128 0 0,30-21 128 0 0,31-20-128 0 0,25-20 0 0 0,17-16 0 0 0,15-12 0 0 0,14-13-256 0 0,18-14 128 0 0,16-13-896 0 0,13-11 128 0 0,17-11-1152 0 0,17-11 0 0 0,19-10 2048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14224 2734 2815 0 0,'-6'13'11904'0'0,"-3"94"-10240"0"0,-3 71-896 0 0,-2 253 1408 0 0,-3 120-1664 0 0,6 25-384 0 0,4 113 0 0 0,3-12-7424 0 0,3-120 7296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14891 3404 3583 0 0,'4'4'3712'0'0,"0"7"2048"0"0,3 8-4608 0 0,1 12 0 0 0,-1 13-1536 0 0,-6 15 0 0 0,-2 15 1024 0 0,-5 14 128 0 0,0 9-640 0 0,-1 5 128 0 0,-1 0-256 0 0,0-6 0 0 0,-2-13-896 0 0,1-17 128 0 0,2-24-1280 0 0,-1-18 128 0 0,4-21-128 0 0,3-20 128 0 0,1-7 1920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14887 3391 4607 0 0,'0'-4'2304'0'0,"4"-7"-896"0"0,3-2 4736 0 0,5 5-4992 0 0,3 3-512 0 0,3 3-896 0 0,1 5 128 0 0,1 2 384 0 0,4 0 128 0 0,0-1-384 0 0,4 3 128 0 0,0-1-128 0 0,-2 3 0 0 0,-2 2 0 0 0,-1 7 0 0 0,-5 6 256 0 0,-2 6 128 0 0,-4 8 0 0 0,-4 7 0 0 0,-3 10 0 0 0,-3 11 128 0 0,-1 11 0 0 0,-1 9 0 0 0,-1 10-384 0 0,3 5 128 0 0,2 5-128 0 0,0-2 0 0 0,-1-5-128 0 0,2-11 128 0 0,1-12-128 0 0,-1-17 128 0 0,-1-11-256 0 0,-5-18-512 0 0,-2-16 128 0 0,-7-22-256 0 0,-6-15 0 0 0,-6-14-1024 0 0,-2-13 0 0 0,-5-13-640 0 0,0-7 128 0 0,2-6 256 0 0,1-7 128 0 0,6 12 1920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14958 3673 5887 0 0,'3'0'2944'0'0,"5"0"4864"0"0,4-3-6272 0 0,3-1 128 0 0,3-4-2176 0 0,4 0 128 0 0,2-2-384 0 0,1 1 128 0 0,-2 5-1792 0 0,0 3 128 0 0,-5 5-128 0 0,-2 6 128 0 0,-3 0 2304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14995 3993 4607 0 0,'-3'0'2304'0'0,"-5"0"-640"0"0,0 3 4352 0 0,3 2-5760 0 0,7-1 384 0 0,6-4-256 0 0,9-2-1408 0 0,7-4 128 0 0,3-4-896 0 0,8-4 128 0 0,6-3-256 0 0,4-2 128 0 0,-6 3 1792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15452 3404 7039 0 0,'-3'0'3456'0'0,"2"4"-4480"0"0,4-3 7296 0 0,6 2-5888 0 0,0 4-128 0 0,3 0-640 0 0,2 3 128 0 0,-1 3-2176 0 0,1 2 512 0 0,-3 3-1920 0 0,1-3 1920 0 0,-2-3 1920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15610 3371 3455 0 0,'0'-4'3200'0'0,"0"-3"1792"0"0,0 2-1408 0 0,4 1-4096 0 0,0 6 128 0 0,4 5 256 0 0,-1 9 0 0 0,3 4-1024 0 0,3 2 0 0 0,-1 4-640 0 0,0 1 0 0 0,3-4 0 0 0,0-6 0 0 0,0-6 1792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13459 17999 3583 0 0,'6'0'1792'0'0,"6"-4"-1664"0"0,4 3 1792 0 0,3 1-1920 0 0,4 1 128 0 0,2 0 512 0 0,3-3 128 0 0,1-2-640 0 0,4 0 128 0 0,4-2 512 0 0,2-1 0 0 0,5-2 0 0 0,0-3 0 0 0,7-2-384 0 0,5-3 128 0 0,2-5-256 0 0,4-1 0 0 0,3-8-256 0 0,5-8 128 0 0,5-3-128 0 0,3-6 128 0 0,-2 0-128 0 0,-1 0 0 0 0,-3 3 0 0 0,-4 2 128 0 0,-4 2-128 0 0,47-72 512 0 0,15-29-512 0 0,-9-1 128 0 0,-19 14-128 0 0,-21 16 0 0 0,-20 17 0 0 0,-16 12 0 0 0,-9 10 0 0 0,-9 8 128 0 0,-6 2-128 0 0,-5 2 128 0 0,-2-2-128 0 0,-3 0 0 0 0,-2 4 0 0 0,-5 7 0 0 0,-3 4 0 0 0,-4 5 0 0 0,-1 6 0 0 0,1 4 0 0 0,-2 3 0 0 0,-2 1 128 0 0,0 2-128 0 0,-1 3 0 0 0,-2 2 0 0 0,-4 1 0 0 0,-4 5-128 0 0,-4 6 128 0 0,-7 7-128 0 0,-6 5 128 0 0,-8 5-640 0 0,-10 2 128 0 0,-5 2-640 0 0,1 4 0 0 0,5-1-640 0 0,5-7 128 0 0,8-6-128 0 0,14-8 128 0 0,13-1 1664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15905 3246 4991 0 0,'0'3'3456'0'0,"0"5"3328"0"0,0 3-6528 0 0,-3 5 0 0 0,-5 5-384 0 0,-3 5 0 0 0,-8 6 128 0 0,-6 4 0 0 0,-6 2-512 0 0,-5-2 0 0 0,-1-1 0 0 0,0-2 128 0 0,5-4 128 0 0,4-4 128 0 0,3-2 256 0 0,3-9 128 0 0,8-7 1920 0 0,10-4-1152 0 0,9-6-384 0 0,11-6 0 0 0,8-5-128 0 0,10-6 128 0 0,7-4-256 0 0,5 0 0 0 0,3 0-512 0 0,-5 4 128 0 0,-3 3-640 0 0,-2 3 0 0 0,-7 9-1024 0 0,-6 7 0 0 0,-11 10-3072 0 0,-8 7 2432 0 0,-8 3 0 0 0,-4-2 2304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15797 3616 5375 0 0,'-6'3'3968'0'0,"-3"-2"2944"0"0,-3-1-6016 0 0,-2 3 128 0 0,-3 3 128 0 0,-1 9 0 0 0,-1 7-1664 0 0,-1 14 128 0 0,-3 13 896 0 0,-2 12 128 0 0,-2 9-512 0 0,0 6 128 0 0,-3 2-384 0 0,4 2 128 0 0,7-6-768 0 0,7-12 128 0 0,7-18-1280 0 0,10-21-2432 0 0,6-23 1792 0 0,5-20 128 0 0,6-14 128 0 0,3-14 0 0 0,3-5 2304 0 0,-2 2 1024 0 0,0 1 128 0 0,3 1 768 0 0,-1 7 128 0 0,-1 10 256 0 0,-2 14 1792 0 0,-6 16-2304 0 0,-5 15-1152 0 0,-6 13 0 0 0,-4 11-256 0 0,1 6 128 0 0,-1 2-512 0 0,3 4 128 0 0,6 0-128 0 0,8-9 0 0 0,10-7-128 0 0,6-10 128 0 0,4-5 0 0 0,2-6 0 0 0,-4-8 0 0 0,-2-5 128 0 0,-3-5 0 0 0,-5-9 0 0 0,-4-8 0 0 0,-2-3 0 0 0,-6-4 0 0 0,-5-4 0 0 0,-9-2-256 0 0,-7-2 0 0 0,-10-1-1024 0 0,-13-4 0 0 0,-18-5-1536 0 0,-14 0 128 0 0,-18 1-128 0 0,-15 2 128 0 0,8 9 2560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7180 2364 5119 0 0,'-7'3'4736'0'0,"11"51"-8960"0"0,6 16 4224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7132 2468 3071 0 0,'-7'0'6272'0'0,"9"-7"-2432"0"0,9-5-3968 0 0,37-17 3200 0 0,19-11-2944 0 0,6-1 128 0 0,6 12 0 0 0,-10 15-256 0 0,-16 17 128 0 0,-25 60 896 0 0,-20 32-768 0 0,-14 18 128 0 0,-13 5-128 0 0,-4-1 0 0 0,0-10-256 0 0,3-10 128 0 0,5-12-128 0 0,8-10 0 0 0,9-12 0 0 0,8-9 0 0 0,4-8 0 0 0,8-8 0 0 0,5-11 0 0 0,6-6 0 0 0,4-11 0 0 0,1-9 128 0 0,-1-9 0 0 0,-2-7 0 0 0,-2-6-128 0 0,-7-7 128 0 0,-5-5 0 0 0,-6-4 0 0 0,-9-2 0 0 0,-9-1 0 0 0,-10 0 0 0 0,-9-3 0 0 0,-9-2 0 0 0,-7 1 128 0 0,-9-2-256 0 0,-8-3 128 0 0,-6-6-128 0 0,-5-8 128 0 0,-4-2-256 0 0,-1-1 128 0 0,2 2-256 0 0,6 4 0 0 0,11 10-1152 0 0,10 7 0 0 0,16 6-3712 0 0,16 8 2560 0 0,16 7 128 0 0,7 9 2432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7096 1918 3711 0 0,'-6'-10'1792'0'0,"-13"-13"-640"0"0,-6 1 2432 0 0,-2 3-2944 0 0,4 13 384 0 0,2 13 0 0 0,1 16-1280 0 0,-2 20 0 0 0,2 19 768 0 0,2 23 0 0 0,0 16-256 0 0,4 17 0 0 0,3 16-128 0 0,4 11 128 0 0,7 10-128 0 0,6-1 0 0 0,6-3 0 0 0,7-8 128 0 0,7-12-128 0 0,13-15 128 0 0,12-14-128 0 0,14-14 0 0 0,10-12 0 0 0,8-16 0 0 0,3-15 0 0 0,4-15 0 0 0,6-16 0 0 0,4-13 0 0 0,0-14-128 0 0,-2-12 128 0 0,-6-7-128 0 0,-5-9 0 0 0,-7-3 0 0 0,-7-5 0 0 0,-10-7 0 0 0,-9-4 0 0 0,-6-1 0 0 0,-10-4 128 0 0,-6-1-128 0 0,-6-2 0 0 0,-4-3 0 0 0,-6 1 128 0 0,-6-5-128 0 0,-7-5 128 0 0,-8-6-128 0 0,-10-8 0 0 0,-8-8 0 0 0,-8-10 0 0 0,-8-9 0 0 0,-10 3 0 0 0,-11 9 0 0 0,-11 9 0 0 0,-7 15 0 0 0,-4 15 0 0 0,3 14-384 0 0,-2 12 128 0 0,0 14-768 0 0,0 9 0 0 0,1 8-1024 0 0,4 5 0 0 0,5 6 0 0 0,4 2 128 0 0,15 1 1920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19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11941 9836 4607 0 0,'0'-20'9216'0'0,"14"-46"-5504"0"0,-3 31-1408 0 0,-3 65-1792 0 0,-6 46-640 0 0,-1 8-11392 0 0,1-11 11520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10294 11274 4479 0 0,'-3'-3'2176'0'0,"-2"-5"-1152"0"0,1-3 3968 0 0,-3-5-4224 0 0,-3-1 1152 0 0,0-2-2304 0 0,-1-1 0 0 0,-3-1 896 0 0,-2-2 0 0 0,-1-2-512 0 0,-5 1 128 0 0,-2 4-128 0 0,-3 6 0 0 0,-1 8 0 0 0,2 9 0 0 0,1 7 0 0 0,6 5 0 0 0,2 6 0 0 0,4 7 0 0 0,4 2 0 0 0,8 2 0 0 0,3 2 128 0 0,1-1-128 0 0,4 1 0 0 0,4-3 0 0 0,4-3 0 0 0,1-7 0 0 0,3-6 0 0 0,0-9 0 0 0,1-9 0 0 0,1-8 0 0 0,-1-4 128 0 0,-4-4-128 0 0,0-5 128 0 0,-4-2 0 0 0,0 1 128 0 0,-3 1 0 0 0,-2 1-128 0 0,1 4 512 0 0,-2 10 128 0 0,0 12-512 0 0,-3 12 128 0 0,-1 11-128 0 0,-4 10 0 0 0,-2 6-256 0 0,-1 6 0 0 0,2 4 0 0 0,-3 0 0 0 0,-1 1-640 0 0,2-5 0 0 0,1-4-1024 0 0,2-13-4736 0 0,1-15 4096 0 0,0-13 0 0 0,1-8 2304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9958 10939 4607 0 0,'0'3'2304'0'0,"-6"5"-2048"0"0,-7 4 4864 0 0,1 3-4352 0 0,-3 6 0 0 0,3 2 128 0 0,-1 5 128 0 0,2 6-1408 0 0,0 12 128 0 0,1 10 768 0 0,6 10 128 0 0,4 3-512 0 0,5 3 128 0 0,5 2-256 0 0,7-4 128 0 0,5-8-128 0 0,4-8 0 0 0,5-6 0 0 0,4-8 0 0 0,68-81 384 0 0,17-42-128 0 0,-16-14 0 0 0,-28-5 0 0 0,-34 7 0 0 0,-34 5 0 0 0,-28 8 0 0 0,-21 12 0 0 0,-10 11-512 0 0,-6 12 128 0 0,-3 14-384 0 0,2 13 128 0 0,4 10-768 0 0,4 9 128 0 0,8 6-1280 0 0,8 1 128 0 0,13-3-1920 0 0,9-2 4096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10601 11333 3327 0 0,'0'7'1664'0'0,"0"5"-896"0"0,0 4 3840 0 0,3-1-4096 0 0,5-6 1792 0 0,4-8-2688 0 0,3-7 1152 0 0,3-10 128 0 0,1-5-384 0 0,7-22 640 0 0,3-10-1024 0 0,0-7 128 0 0,-2-5-256 0 0,-2-29 128 0 0,-6-24-128 0 0,-9-9 0 0 0,-6 14-128 0 0,-7 26 128 0 0,-3 24 0 0 0,-4 24 0 0 0,-1 21 0 0 0,0 14 128 0 0,-3 7 384 0 0,-2 7 128 0 0,1 5-256 0 0,-2 3 256 0 0,1 5-384 0 0,0 2 128 0 0,-1 0-256 0 0,0-1 0 0 0,2-1-128 0 0,1 2 0 0 0,-1-3 0 0 0,2-2 0 0 0,4-2-512 0 0,3-6-2176 0 0,5-9 256 0 0,7-12 128 0 0,6-10 0 0 0,3-6 0 0 0,0 2 2304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10777 10478 4863 0 0,'0'-3'2432'0'0,"0"1"-640"0"0,4 3 4480 0 0,3 0-4480 0 0,5 3-768 0 0,3 1 128 0 0,3 3-1536 0 0,5 7 0 0 0,1 4 1024 0 0,4 6 0 0 0,3 4-512 0 0,0 2 0 0 0,-2-2-768 0 0,-3 0 0 0 0,-2 0-1792 0 0,-2-3 0 0 0,-5-1 0 0 0,-2-10 0 0 0,-3-6 2432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14938 15575 3199 0 0,'-6'0'1536'0'0,"-10"7"-2048"0"0,-1 5 2944 0 0,-1 1-2432 0 0,-2 1 0 0 0,-3 2 128 0 0,-4 1 128 0 0,-5 1-256 0 0,-6 5 0 0 0,-7 1 256 0 0,-3 3 128 0 0,1 0-128 0 0,2 3 128 0 0,1 2-128 0 0,6-1 0 0 0,5 2 0 0 0,5-3 0 0 0,8-2 0 0 0,10-3 0 0 0,10-3 0 0 0,12-1 0 0 0,11-1 0 0 0,7-1 128 0 0,9 0 0 0 0,4 0 128 0 0,2 0-128 0 0,3 3 128 0 0,0 2-128 0 0,-2 2 0 0 0,-2 2-128 0 0,-2 1 128 0 0,-4 0-1280 0 0,-3-3 0 0 0,-3-1-768 0 0,-5-2 0 0 0,-6-6 1664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18692 7800 4479 0 0,'-7'-6'2176'0'0,"-2"-10"-1280"0"0,1 3 5376 0 0,1 5-4992 0 0,-1 8-1664 0 0,-3 11 0 0 0,-2 13 1152 0 0,-6 13 0 0 0,-7 12-512 0 0,-1 16 128 0 0,-4 9-256 0 0,-2 9 0 0 0,1 3-128 0 0,2-3 128 0 0,6-5-384 0 0,5-14 0 0 0,5-13-1024 0 0,8-16 0 0 0,15-24-2816 0 0,13-23 2048 0 0,9-17 128 0 0,-1-3 1920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18759 7956 3455 0 0,'-7'4'1664'0'0,"-5"3"-1152"0"0,-4 5 3840 0 0,1 4-3840 0 0,-1 1 640 0 0,3 6 0 0 0,3 8-1408 0 0,4 8 0 0 0,6 5 896 0 0,6 2 128 0 0,5-1-384 0 0,8-5 128 0 0,4-6-384 0 0,4-8 128 0 0,5-9-128 0 0,3-11 128 0 0,-1-9-128 0 0,0-8 0 0 0,-2-8 0 0 0,-3-11 0 0 0,-7-8-128 0 0,-7-6 128 0 0,-6-3-128 0 0,-4-3 128 0 0,-10 4-128 0 0,-8 3 128 0 0,-7 5-128 0 0,-11 9 0 0 0,-7 13-256 0 0,-3 10 128 0 0,2 8-896 0 0,4 8 0 0 0,5 5-1024 0 0,7 3 128 0 0,8 2-128 0 0,10 2 128 0 0,5-4 1920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0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18686 7754 3455 0 0,'-4'0'1664'0'0,"-13"-3"-1408"0"0,-8-2 3200 0 0,-7 5-2816 0 0,-3 1 0 0 0,-3 4 512 0 0,-2 8 0 0 0,-4 8-1408 0 0,0 10 128 0 0,-1 11 896 0 0,6 10 0 0 0,4 14-256 0 0,7 8 0 0 0,10 12-256 0 0,12 4 0 0 0,13-4-128 0 0,19-5 128 0 0,15-8-256 0 0,14-9 128 0 0,10-12-128 0 0,11-12 128 0 0,6-9-128 0 0,5-14 0 0 0,1-15-128 0 0,-1-16 0 0 0,-2-14 0 0 0,-6-17 128 0 0,-6-13-128 0 0,-12-13 0 0 0,-10-15 0 0 0,-14-9 128 0 0,-13-5 128 0 0,-14-2 0 0 0,-18 0 0 0 0,-22 7 0 0 0,-18 11 0 0 0,-15 15 0 0 0,-9 20 0 0 0,-6 21 0 0 0,0 19-384 0 0,4 15 128 0 0,11 9-1152 0 0,13 5 128 0 0,18 6-768 0 0,18 2 0 0 0,21 0 0 0 0,17-3 0 0 0,3-4 1920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19333 8169 5759 0 0,'-4'0'2816'0'0,"10"3"-2688"0"0,6 1 6528 0 0,8 0-6272 0 0,8 0 0 0 0,1-2 128 0 0,7-4-768 0 0,3-1 128 0 0,1-1 128 0 0,-2 0 0 0 0,-1 5-1024 0 0,-3 2 128 0 0,-5-3-1152 0 0,-4-2 0 0 0,-3-3 0 0 0,-4-4 128 0 0,-7-1 1920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19602 7992 5375 0 0,'-3'3'2688'0'0,"-5"-2"-1792"0"0,3-1 6400 0 0,5-1-6144 0 0,10 0-1280 0 0,9-3 0 0 0,8-1 384 0 0,6 0 0 0 0,1 2-256 0 0,-2 0 128 0 0,-3 5 0 0 0,-4 5 0 0 0,-5 4 0 0 0,-7 8 0 0 0,-8 7 128 0 0,-12 12 0 0 0,-12 9 0 0 0,-8 7 128 0 0,-7 4-256 0 0,-4 3 0 0 0,-3-1-1792 0 0,4-2 128 0 0,0-6-896 0 0,7-7 0 0 0,8-12 2432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5565 11148 5375 0 0,'-6'3'2688'0'0,"-6"1"-512"0"0,-4 1 3328 0 0,-3 1-4992 0 0,2 8 384 0 0,-2 7 0 0 0,-2 10-1152 0 0,-4 10 128 0 0,0 11 640 0 0,0 7 0 0 0,1 6-256 0 0,1-1 0 0 0,2-5-384 0 0,4-6 128 0 0,5-9-640 0 0,4-8 128 0 0,4-7-1152 0 0,6-8 128 0 0,6-9-768 0 0,5-8 0 0 0,6-10 0 0 0,7-9 128 0 0,0-2 2176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5740 11271 6015 0 0,'-3'4'2944'0'0,"-2"3"-2432"0"0,-2 2 6656 0 0,-1 5-6656 0 0,1 4 128 0 0,-1 5-128 0 0,1 6 128 0 0,-3 4-896 0 0,2 3 0 0 0,1 2 384 0 0,2 2 0 0 0,2-1-1152 0 0,2-2 128 0 0,0-5-1408 0 0,2-4 0 0 0,2-7-2304 0 0,2-8 4608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5498 11105 3327 0 0,'-10'-3'1664'0'0,"-13"-1"-512"0"0,-6 0 2688 0 0,2 4-2816 0 0,-1 2 128 0 0,1 4 256 0 0,1 7 128 0 0,0 12-2048 0 0,-1 15 0 0 0,-1 13 1536 0 0,4 12 128 0 0,3 7-640 0 0,4 5 0 0 0,6 2-128 0 0,8-2 0 0 0,10-4-128 0 0,12-5 128 0 0,12-7-384 0 0,10-11 0 0 0,9-10 0 0 0,9-13 128 0 0,4-16-512 0 0,4-11 128 0 0,5-12-256 0 0,-1-14 128 0 0,-1-12-128 0 0,-4-13 0 0 0,-10-11 128 0 0,-7-12 128 0 0,-9-2 256 0 0,-11-3 128 0 0,-14-3 128 0 0,-16-2 128 0 0,-15 4 0 0 0,-14 6 128 0 0,-12 8-256 0 0,-12 10 128 0 0,-10 13-512 0 0,-11 15 128 0 0,-6 15-1408 0 0,2 16 128 0 0,6 12-1024 0 0,14 5 128 0 0,12 7-128 0 0,22 5 128 0 0,14-2 2176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5068 11386 3327 0 0,'-7'0'10368'0'0,"-18"-3"-7680"0"0,-9-5-2048 0 0,-5-4 0 0 0,-51-46-7296 0 0,-8-17 4224 0 0,13 2 128 0 0,20 12 2304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4505 10954 2815 0 0,'-6'6'6016'0'0,"-3"6"-4736"0"0,-3 11 1408 0 0,-2 1-2944 0 0,0 4 0 0 0,4 2 1024 0 0,2 1 0 0 0,4 4-384 0 0,2 0 128 0 0,4 1-768 0 0,2-3 0 0 0,4-4-768 0 0,4-6-1792 0 0,3-11 1024 0 0,6-11-1792 0 0,-2-5 3584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14030 15402 4735 0 0,'0'-17'4864'0'0,"-7"5"-4992"0"0,-5 8 256 0 0,-47 103 1920 0 0,-20 42-2048 0 0,0 6 128 0 0,4-1-1024 0 0,14-23-512 0 0,18-36 0 0 0,16-35 0 0 0,13-30 0 0 0,8-19 1408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4498 11007 3199 0 0,'3'10'11648'0'0,"28"16"-16512"0"0,12 4 2944 0 0,5-6 0 0 0,-6-8 1920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4623 11156 3455 0 0,'-3'0'1664'0'0,"-5"0"-256"0"0,3 0 6656 0 0,8 0-6656 0 0,8 0-1920 0 0,8 0 0 0 0,11 0 1152 0 0,7 0 0 0 0,8 0-1920 0 0,2 0 128 0 0,4 0-896 0 0,3 0 128 0 0,-8 0 1920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1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6191 11473 4735 0 0,'0'24'9984'0'0,"76"-23"-6912"0"0,68-41-2304 0 0,19-17-640 0 0,-11-2-128 0 0,-8-4 0 0 0,-26 5-256 0 0,-26 6 128 0 0,-19-5-3328 0 0,-25 7-384 0 0,-24 13 128 0 0,-16 12 3712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7135 10919 3455 0 0,'-3'-3'9088'0'0,"-38"18"-16896"0"0,-12 7 7808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7197 10901 4735 0 0,'6'0'9856'0'0,"6"0"-8960"0"0,14 39 1920 0 0,6 21-2432 0 0,7 25-6912 0 0,-2-1 6528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29217 8431 4351 0 0,'-7'0'2176'0'0,"-5"4"-1280"0"0,0 3 2304 0 0,1 9-2432 0 0,2 7 0 0 0,4 9 256 0 0,2 14 0 0 0,2 11-1408 0 0,0 6 0 0 0,-2 3 896 0 0,-1 2 128 0 0,1 1-512 0 0,0-6 128 0 0,1-6-768 0 0,4-11 128 0 0,1-8-1408 0 0,8-15 0 0 0,4-15-128 0 0,7-11 128 0 0,0-6 1792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29445 8484 5247 0 0,'-7'4'3072'0'0,"2"0"2944"0"0,4 0-5632 0 0,6 3 512 0 0,6 0-1152 0 0,7 2 128 0 0,4-1 384 0 0,4 2 128 0 0,2 3-384 0 0,-4 2 128 0 0,-3 2-128 0 0,-5 4 0 0 0,-8 6 0 0 0,-10 1 128 0 0,-10 3-128 0 0,-6 3 0 0 0,-8-2 0 0 0,-5 1 0 0 0,-1-2 0 0 0,-2 0 128 0 0,3-2-256 0 0,5-2 128 0 0,11-6 0 0 0,15-7 256 0 0,10-5-256 0 0,10-4 128 0 0,9-4-128 0 0,2-1 128 0 0,3-1-128 0 0,2 3 128 0 0,-2 1-768 0 0,0-3 0 0 0,-2-2-1408 0 0,-4-3-2048 0 0,-6-5 2176 0 0,-8 0 1920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29126 8447 3583 0 0,'-13'0'1792'0'0,"-18"7"-1536"0"0,-7 5 2944 0 0,0 7-2688 0 0,4 7 128 0 0,3 9 128 0 0,7 9 0 0 0,8 10-1024 0 0,7 8 0 0 0,4 8 896 0 0,7 1 0 0 0,10 3-256 0 0,9 0 0 0 0,8-1 0 0 0,8-3 0 0 0,9-4 0 0 0,5-7 0 0 0,9-6-128 0 0,9-13 0 0 0,7-13-128 0 0,6-17 128 0 0,4-17-128 0 0,-1-18 0 0 0,-1-17-128 0 0,-5-19 0 0 0,-3-14 0 0 0,-7-12 128 0 0,-13-8-128 0 0,-15-3 0 0 0,-19-3 0 0 0,-19 1 128 0 0,-20 3-128 0 0,-23 5 0 0 0,-26 12 0 0 0,-17 15 128 0 0,-15 20-256 0 0,-7 17 128 0 0,-2 14-768 0 0,4 11 128 0 0,9 11-1280 0 0,15 7 0 0 0,16 0 0 0 0,20-1 1920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29497 8281 3583 0 0,'0'-3'1792'0'0,"0"-5"-768"0"0,3-4 3968 0 0,1-3-4224 0 0,4-6 256 0 0,3-2 0 0 0,0-1-1408 0 0,1-3 128 0 0,-1-4 896 0 0,1-2 0 0 0,-2-7-384 0 0,-3-2 0 0 0,-2-4-128 0 0,-5-1 128 0 0,-3 1-256 0 0,-4-2 128 0 0,-8 1-128 0 0,-11-1 128 0 0,-7 0-128 0 0,-9 2 128 0 0,-6 3-128 0 0,-9 4 0 0 0,-8 4 0 0 0,-6 3 128 0 0,-7 1-256 0 0,-7 2 128 0 0,-2 0-768 0 0,3 1 0 0 0,10 3-1152 0 0,14 1 0 0 0,17-1 0 0 0,20-7 0 0 0,13 3 1920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29225 7020 3071 0 0,'0'4'1536'0'0,"-4"0"-1408"0"0,-3 0 3712 0 0,-5 3-2816 0 0,-7 0 0 0 0,-6 2-1408 0 0,-6 3 128 0 0,-8 5 896 0 0,-3 8 0 0 0,-5 5-384 0 0,-4 8 0 0 0,-4 4-256 0 0,2 4 128 0 0,6 2-128 0 0,8-1 0 0 0,7-2 0 0 0,9-2 0 0 0,8-2 0 0 0,11-1 0 0 0,8-1 0 0 0,11 3 0 0 0,13 1 0 0 0,14 3 0 0 0,14 7-1408 0 0,10 4 0 0 0,10 6 0 0 0,13 5 128 0 0,-9-9 1280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13564 15434 3455 0 0,'0'-3'1664'0'0,"4"2"-2304"0"0,0 5 3200 0 0,3 4-2048 0 0,5 8 0 0 0,2 8 512 0 0,3 6 0 0 0,84 154-768 0 0,28 35-4224 0 0,-8-20 3968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28774 10301 3327 0 0,'-13'10'14336'0'0,"-8"10"-13824"0"0,-7 8 0 0 0,-38 55 256 0 0,-11 21-768 0 0,0-2 0 0 0,8-7 0 0 0,18-17 0 0 0,21-22 0 0 0,23-20 0 0 0,15-16 0 0 0,13-12 0 0 0,7-7 128 0 0,4-7-256 0 0,4-3 128 0 0,6 4 0 0 0,2 3 0 0 0,4 1 0 0 0,3 4 0 0 0,3 3 0 0 0,-1-1 128 0 0,-3 2-128 0 0,-3 0 128 0 0,-7-1 0 0 0,-3-1 0 0 0,-5-2-128 0 0,-4-5 128 0 0,-4-5-128 0 0,-6-5-640 0 0,-6-4-1664 0 0,-2 5-4224 0 0,-2 0 1792 0 0,-3 3 4736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29516 9516 2943 0 0,'0'-7'2688'0'0,"0"-5"1152"0"0,0-4-3456 0 0,3-3 128 0 0,2-1-128 0 0,-1 6 256 0 0,-1 9-384 0 0,-4 8 128 0 0,-2 7 0 0 0,-3 9 128 0 0,-5 7-128 0 0,-3 7 0 0 0,-7 3 0 0 0,-2 6 0 0 0,-37 65 256 0 0,-15 21-640 0 0,-47 45 0 0 0,-14 3 0 0 0,-55 14-8320 0 0,4-25 8320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39:26.7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26 24575,'0'-4'0,"4"-2"0,14 1 0,17 1 0,15 1 0,19 1 0,16 1 0,5 0 0,0 1-6784,-2 0 6784,4 1 0,4-1 0,-3 0 0,-8 0 0,-18 0-1407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39:30.30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203 0 24575,'-22'15'0,"0"0"0,1 1 0,0 1 0,1 0 0,2 2 0,-1 1 0,-17 24 0,34-42 0,0 0 0,0 1 0,0-1 0,0 0 0,0 1 0,1-1 0,-1 1 0,1 0 0,0-1 0,-1 1 0,1 0 0,0 0 0,1 0 0,-1 0 0,1 0 0,-1 0 0,1 0 0,0 0 0,0 0 0,0 0 0,0 0 0,1 0 0,-1 0 0,1 0 0,1 5 0,2-2 0,0-1 0,0 0 0,0 0 0,1 0 0,-1 0 0,1 0 0,0-1 0,1 0 0,-1 0 0,11 5 0,13 11 0,0 1 0,-2 1 0,-1 1 0,-1 1 0,41 51 0,-60-68-227,-1-1-1,1 0 1,1 0-1,-1 0 1,10 6-1,7 1-6598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39:30.86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 0 24575,'0'4'0,"0"14"0,0 21 0,0 24 0,0 27 0,0 11 0,-4 5 0,-2 5 0,1-3 0,0-16 0,6-16 0,3-20-8191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39:32.2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136 0 24575,'8'0'0,"-1"1"0,0 0 0,0 0 0,0 0 0,0 1 0,0-1 0,0 2 0,0-1 0,0 1 0,-1 0 0,1 1 0,-1-1 0,0 1 0,0 0 0,0 1 0,-1 0 0,0 0 0,1 0 0,-2 0 0,1 1 0,-1 0 0,0 0 0,0 0 0,0 0 0,-1 0 0,0 1 0,0 0 0,-1 0 0,0 0 0,0 0 0,0 0 0,-1 0 0,0 0 0,-1 0 0,0 9 0,0-12 0,0-1 0,0 0 0,-1 1 0,0-1 0,1 0 0,-1 1 0,0-1 0,-1 0 0,1 0 0,-1 0 0,1 0 0,-1 0 0,0 0 0,0 0 0,0-1 0,0 1 0,-1-1 0,1 0 0,-1 1 0,1-1 0,-1 0 0,0 0 0,0-1 0,0 1 0,0 0 0,0-1 0,0 0 0,0 0 0,-1 0 0,1 0 0,0 0 0,-1-1 0,1 0 0,-7 1 0,-11-1 0,1-1 0,-1 0 0,0-2 0,-30-7 0,25 5 0,3 0 0,23 5 0,0 0 0,1 0 0,-1 0 0,0 0 0,0 0 0,0 0 0,0 0 0,0 0 0,0 0 0,0 0 0,0 0 0,0 0 0,0 0 0,1-1 0,-1 1 0,0 0 0,0 0 0,0 0 0,0 0 0,0 0 0,0 0 0,0 0 0,0 0 0,0 0 0,0 0 0,0 0 0,0 0 0,0 0 0,0 0 0,0 0 0,0-1 0,0 1 0,1 0 0,-1 0 0,0 0 0,0 0 0,0 0 0,0 0 0,0 0 0,0 0 0,0 0 0,0 0 0,0 0 0,0-1 0,0 1 0,0 0 0,-1 0 0,1 0 0,0 0 0,42 2 0,-24 1 0,-1 1 0,0 0 0,0 2 0,0 0 0,0 0 0,-1 2 0,0 0 0,-1 0 0,0 2 0,0 0 0,-1 0 0,0 2 0,23 24 0,-35-33 0,0 0 0,0 0 0,0 0 0,0 0 0,-1 0 0,1 0 0,-1 0 0,0 1 0,0-1 0,0 0 0,-1 1 0,1-1 0,-1 1 0,1-1 0,-1 1 0,0-1 0,-1 1 0,0 5 0,-1-2 0,0-1 0,0 0 0,-1 0 0,0 0 0,0 0 0,0 0 0,-1-1 0,0 1 0,-6 6 0,-4 2 0,-1 0 0,0-1 0,-1 0 0,0-2 0,-32 18 0,34-22-151,-1-1-1,0-1 0,0 0 0,0-1 1,-1 0-1,1-2 0,-1 0 1,-17 1-1,2-3-6674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3:39:37.30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102 52 24575,'-1'6'0,"0"1"0,0-1 0,-1 0 0,0 0 0,0 0 0,-1 0 0,1 0 0,-6 8 0,-8 18 0,0 17 0,3 1 0,2 0 0,1 0 0,-3 87 0,16 208 0,-2-333 0,0-1 0,1 0 0,0 1 0,0-1 0,1 0 0,1 0 0,0 0 0,0-1 0,1 0 0,12 20 0,-7-16 0,2-1 0,0 0 0,0 0 0,1-1 0,0-1 0,21 13 0,-9-5 0,2-2 0,-1-1 0,2-2 0,34 14 0,-54-24 0,1-2 0,-1 1 0,0-1 0,1 0 0,-1-1 0,1 0 0,0 0 0,-1-1 0,1 0 0,-1-1 0,1 1 0,0-2 0,-1 1 0,1-1 0,-1-1 0,0 1 0,0-1 0,0-1 0,14-7 0,8-10 0,-1-1 0,-1-1 0,-1-2 0,0-1 0,-3-1 0,0-1 0,-1-1 0,-2 0 0,21-40 0,-8 8 0,28-70 0,-52 107 0,-2 1 0,-1-1 0,-2-1 0,0 1 0,-1-1 0,1-39 0,-4 26 0,0 19 0,0 0 0,-1 0 0,-1 0 0,-1 0 0,0 0 0,-11-35 0,11 50 0,0 0 0,-1 0 0,1 0 0,-1 0 0,0 1 0,0-1 0,-1 1 0,1 0 0,-1 0 0,0 0 0,1 1 0,-8-5 0,-55-23 0,52 25 0,-235-86 0,229 85 0,0 1 0,-30-3 0,31 6 0,0-1 0,1-1 0,-22-7 0,16 4-227,0 0-1,-1 2 1,0 1-1,0 1 1,-48 0-1,42 2-6598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5133 5915 3583 0 0,'3'-7'1920'0'0,"25"-5"640"0"0,20-4-1920 0 0,19 1-512 0 0,14 2 0 0 0,20 4 384 0 0,16 4 128 0 0,18 2 128 0 0,15 2 128 0 0,19 1-384 0 0,13 4 128 0 0,16 1-128 0 0,11 3 0 0 0,5 4 0 0 0,7 2 0 0 0,4 0-256 0 0,5 0 0 0 0,2-2-128 0 0,2-3 128 0 0,0-3-128 0 0,0-6 0 0 0,-3-10-128 0 0,-5-6 128 0 0,-8-7-256 0 0,-10-3 128 0 0,-12 0-128 0 0,-13 1 128 0 0,-17 1-256 0 0,-14 1 0 0 0,-16 6-256 0 0,-19 1 0 0 0,-15 4-256 0 0,-12 0 0 0 0,-8 3 0 0 0,-12 2 128 0 0,-10 0-256 0 0,-13 0 128 0 0,-11 2 0 0 0,-15 2-3456 0 0,-14 1 3072 0 0,-8 1 1152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9790 5505 8191 0 0,'-3'7'4096'0'0,"5"11"-6656"0"0,6 4 9344 0 0,8 0-6912 0 0,11-2 128 0 0,14-6 0 0 0,17-8 0 0 0,19-11 0 0 0,15-9 0 0 0,9-5 0 0 0,7-6 0 0 0,1-2 0 0 0,-7 4 0 0 0,-11 9 0 0 0,-15 13 0 0 0,-24 17-128 0 0,-26 22 0 0 0,-36 32-1792 0 0,-31 29 0 0 0,-9-1 1920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13477 4781 7167 0 0,'-7'-6'3584'0'0,"-5"0"-3072"0"0,-4 6 3712 0 0,1 5-4096 0 0,-1 8 0 0 0,-60 178-4864 0 0,-24 63 3328 0 0,-1-6-384 0 0,10-42 0 0 0,7-58-896 0 0,17-55 2688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13714 15325 3071 0 0,'-6'-13'4480'0'0,"-16"-31"-2176"0"0,-11-15-1792 0 0,-3 0 128 0 0,-8-3 0 0 0,-33-15-256 0 0,-17 3-384 0 0,-6 10 0 0 0,2 14 0 0 0,-50 20-128 0 0,-18 20 128 0 0,1 18 0 0 0,-178 107-256 0 0,-51 49 256 0 0,-25 64 896 0 0,43 13-512 0 0,6 64 1152 0 0,52-9-1408 0 0,75-43-128 0 0,47-21-1792 0 0,55-46 0 0 0,45-59-3584 0 0,38-50 5376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12700 5046 2815 0 0,'7'-3'1408'0'0,"1"-8"2432"0"0,11 8 3328 0 0,10 11-6784 0 0,12 14 128 0 0,8 13-640 0 0,8 14 0 0 0,9 9 384 0 0,42 40 256 0 0,16 17-512 0 0,1-1 128 0 0,-9-7-256 0 0,-14-15 128 0 0,-13-16-384 0 0,-14-15 128 0 0,-8-15-1792 0 0,-10-14 128 0 0,-10-17-128 0 0,-11-17 0 0 0,-11-8 2048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15507 5168 7039 0 0,'-52'50'6912'0'0,"-38"42"-6912"0"0,-14 22 0 0 0,2 6 0 0 0,-32 27-5504 0 0,4-10 3840 0 0,21-29 0 0 0,28-32 1664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14852 5062 7039 0 0,'3'27'9600'0'0,"28"61"-8576"0"0,18 32-640 0 0,80 42-7040 0 0,19-6 6656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17057 5355 5887 0 0,'-3'-10'2944'0'0,"15"-13"-2048"0"0,12-3 3072 0 0,9 0-3840 0 0,12 5 0 0 0,11 5 128 0 0,17 6 128 0 0,18 4-512 0 0,20 0 128 0 0,401-42 1152 0 0,143-9-1024 0 0,-13 15 128 0 0,-90 27-128 0 0,-115 30 128 0 0,-109 32-128 0 0,-91 28 128 0 0,-65 21-256 0 0,-49 17 128 0 0,-32 13-128 0 0,-19 11 0 0 0,-8 5 256 0 0,-5 9 0 0 0,-2 8 0 0 0,-5 7 0 0 0,-1 4 0 0 0,-6 4 0 0 0,-4 5-256 0 0,-6 5 128 0 0,-8 4-384 0 0,-10 4 128 0 0,-7 1-128 0 0,-8 2 128 0 0,-9 0 128 0 0,-9 0 0 0 0,-5-3 128 0 0,-3-5 128 0 0,0-4-128 0 0,1-4 128 0 0,0-6-128 0 0,1-2 128 0 0,5-4-256 0 0,2-4 0 0 0,2-4-256 0 0,5-2 128 0 0,3-1 128 0 0,-1-1 0 0 0,1-3-256 0 0,5-2 128 0 0,1-3-128 0 0,2-3 128 0 0,-1-4 256 0 0,0-1 128 0 0,0-2-256 0 0,-1-1 0 0 0,-1-1 128 0 0,1-3 128 0 0,-1-5-384 0 0,0-6 128 0 0,0-12-512 0 0,-4-10 0 0 0,-4-10-1024 0 0,0-12 0 0 0,-6-14-768 0 0,-4-17 0 0 0,-6-13 256 0 0,-7-12 128 0 0,0-10 1920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20392 11201 9471 0 0,'-3'3'640'0'0,"-2"5"6272"0"0,1 7-7040 0 0,1 11 0 0 0,14 48 256 0 0,24 43-128 0 0,18 23 384 0 0,8 10 0 0 0,5 2-128 0 0,3 0 128 0 0,1-4 0 0 0,-2-7 0 0 0,-3-8 0 0 0,-6-10 0 0 0,11 4 0 0 0,3-20-256 0 0,2-37-128 0 0,5-48 128 0 0,35-84 0 0 0,28-67-1280 0 0,22-55 0 0 0,20-42-1280 0 0,15-26 0 0 0,-28 30 2432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23161 12335 3583 0 0,'-10'-3'1792'0'0,"36"-2"4352"0"0,57 1-6016 0 0,189 4 2688 0 0,92 2-2304 0 0,211-6 256 0 0,48-5-640 0 0,-46-2-128 0 0,-85 2 128 0 0,-10 1 0 0 0,-64 3-128 0 0,-80 3 0 0 0,-78 0-640 0 0,-63 5 0 0 0,-52 2-640 0 0,-41-1 0 0 0,-27 0-768 0 0,-18-1 128 0 0,-12-5 0 0 0,-14-4 128 0 0,-13-2 1792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27045 11731 4607 0 0,'-10'-7'2304'0'0,"-6"5"-3072"0"0,2 2 4992 0 0,4 5-3968 0 0,10 5 128 0 0,15 4 512 0 0,15 6 0 0 0,16 6-896 0 0,16 5 0 0 0,14 5 640 0 0,11 2 0 0 0,10 1-128 0 0,6 1 0 0 0,1 0-384 0 0,-4 0 128 0 0,-5 3-128 0 0,-9 4 128 0 0,-13 8-128 0 0,-19 7 128 0 0,-21 13-128 0 0,-27 10 0 0 0,-30 11 128 0 0,-35 15 0 0 0,-133 121-6144 0 0,-33 21 5888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3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5212 6774 2815 0 0,'-6'0'1408'0'0,"-13"-4"-3840"0"0,-3 3 1536 0 0,6 5 896 0 0,-1 4 0 0 0,2 2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5732 6615 5631 0 0,'-10'0'2816'0'0,"-6"0"-1408"0"0,-1 3 3200 0 0,2 8-3712 0 0,1 12-384 0 0,3 12-640 0 0,0 16 0 0 0,-2 16 384 0 0,-2 14 128 0 0,2 6-256 0 0,0 4 128 0 0,2 0-384 0 0,-1-5 128 0 0,2-7-256 0 0,6-12 0 0 0,4-12-1024 0 0,5-17 0 0 0,2-17-768 0 0,2-16 128 0 0,4-16 0 0 0,3-12 0 0 0,-2-2 1920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2T13:35:39.2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5839 6739 3455 0 0,'3'-4'1664'0'0,"1"3"4096"0"0,0 5-2688 0 0,0 7-1920 0 0,-2 10-1664 0 0,0 10 128 0 0,-5 11 1024 0 0,-1 7 0 0 0,0 5-512 0 0,0 4 0 0 0,2-1-128 0 0,3-1 128 0 0,6-3-128 0 0,5-8 128 0 0,3-7-128 0 0,6-8 128 0 0,6-8-128 0 0,5-12 128 0 0,7-7-128 0 0,3-8 128 0 0,2-6-128 0 0,-1-4 0 0 0,-1-4 0 0 0,-3-1 0 0 0,-7 0-256 0 0,-4 2 128 0 0,-4 5-768 0 0,-3 1 128 0 0,-5 0-3072 0 0,-1-2 1920 0 0,-4 1 1920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3543-3AB2-41E6-8002-2D9DC271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D18FF-D28D-438B-92BF-55786872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8DFC5-8CE6-4DEC-A54B-C68D6B2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ED24C-0BFD-4B45-B7FE-D9E784F9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156EC-8C2F-406C-9433-9942EE2C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ACA70-CBB3-4C8B-B601-0A422171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FFAF5-9C62-4CAD-869C-5B42923D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1A89C-F7F0-43D0-A293-AA73F73D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DD35-32FC-4998-9F39-39A54A4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987FA-11E4-4908-A673-7188031A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524BBB-DA02-4D12-A061-EE7A1D74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7E37B-8367-4C0E-95A4-222B77D22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4C09E-32D7-4DF0-9BBB-1B7677C2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5B781-C514-4ACF-B3DB-EC6B4BC0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26A2-831E-49E0-8D11-584DC9F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F787A-2470-486B-A6FE-441B7A20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920BA-D4FA-40CA-BD07-31FBD824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0CB77-14E8-4924-A119-8222129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72CF1-7478-4D8A-BF0C-8ED429FB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CF267-D199-4432-A5D8-6620475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9938-F1DA-47C8-B873-866A2C0A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A5442-92E5-43D4-A54E-45BEE6AA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19630-53F2-43CC-AC15-5E3CE910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A3C0E-A997-4ECB-BA93-886E891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5347-E83A-42E3-A3FC-97F86C42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616D-0304-42C8-99E2-4E7E748C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A53CB-43B1-4227-B2CB-F7AA739BF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C967E-19F7-4525-8CF0-EBA7D0AD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47B30-7205-4B42-8750-0E782F4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2E609-88F9-405F-94D7-5CBE02A0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28800-3ED7-4E86-AA7A-1782672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74FDD-A9A5-44A1-A9F0-C8363D9D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35066-DC2C-440E-8216-D1D07CEB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8234-D724-4243-A0CC-2EE43EA0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DF0B59-E71F-4C3A-9CF5-A4C6466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02642A-46AB-43EF-BC92-8636BAD2E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5859DC-9F25-4FFB-9CEA-CB596F3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AA544-D169-44E1-A35A-52956DF3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6BB8E-7A16-4252-A364-AA6C77B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72E97-89ED-495B-B36D-8446328E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FCE62-9E4F-451B-81BC-A50B4A11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D566D8-4BF1-478C-9CDC-32997DAE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ED807-3537-4520-958C-A4575D0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F1A38-4670-4755-8C10-F7282CB0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D163BE-966F-4A19-9E03-EE0699C9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B23CD-410C-4EC4-BFB7-D1B63306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5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50AB-A679-46CD-AF26-BE4B410B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D2822-3FB7-48BB-A770-7761333A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AC7E6-B61F-44E9-A348-767D4109F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6F7C4-E1EC-46C5-9C48-9FECB252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E503F-4F0E-480F-AAE7-05C1644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72808-8049-4244-B176-5F4BEFBF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F445-FCC2-45BF-8C41-D2292BB6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76D40-AE43-47ED-A8A8-86EBBA4D2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75DF9-AE3B-4893-82F9-BFCB4C28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BFB3-4E3E-49DF-9FDD-6EF190ED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94895-E58E-4B02-9861-55A6C91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726FE-614C-4D10-80AA-344F2EEC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890878-1B39-4408-95EB-D92C029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C62A3-36A1-43EF-AC66-A9FBBCC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5DEBF-7198-45E4-BFC4-378E6A6E8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0ADB-3D63-4825-AACE-995E31D6BF9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7533A-2961-49E2-9187-151D77C14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ED392-5D3E-4501-92A1-F4793A221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7C39-6AC9-4560-B9A3-DCEFEE8F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20.xml"/><Relationship Id="rId42" Type="http://schemas.openxmlformats.org/officeDocument/2006/relationships/image" Target="../media/image32.png"/><Relationship Id="rId63" Type="http://schemas.openxmlformats.org/officeDocument/2006/relationships/customXml" Target="../ink/ink41.xml"/><Relationship Id="rId84" Type="http://schemas.openxmlformats.org/officeDocument/2006/relationships/image" Target="../media/image53.png"/><Relationship Id="rId138" Type="http://schemas.openxmlformats.org/officeDocument/2006/relationships/image" Target="../media/image80.png"/><Relationship Id="rId159" Type="http://schemas.openxmlformats.org/officeDocument/2006/relationships/customXml" Target="../ink/ink83.xml"/><Relationship Id="rId107" Type="http://schemas.openxmlformats.org/officeDocument/2006/relationships/customXml" Target="../ink/ink57.xml"/><Relationship Id="rId11" Type="http://schemas.openxmlformats.org/officeDocument/2006/relationships/customXml" Target="../ink/ink15.xml"/><Relationship Id="rId32" Type="http://schemas.openxmlformats.org/officeDocument/2006/relationships/image" Target="../media/image27.png"/><Relationship Id="rId53" Type="http://schemas.openxmlformats.org/officeDocument/2006/relationships/customXml" Target="../ink/ink36.xml"/><Relationship Id="rId74" Type="http://schemas.openxmlformats.org/officeDocument/2006/relationships/image" Target="../media/image48.png"/><Relationship Id="rId128" Type="http://schemas.openxmlformats.org/officeDocument/2006/relationships/image" Target="../media/image75.png"/><Relationship Id="rId149" Type="http://schemas.openxmlformats.org/officeDocument/2006/relationships/customXml" Target="../ink/ink78.xml"/><Relationship Id="rId5" Type="http://schemas.openxmlformats.org/officeDocument/2006/relationships/customXml" Target="../ink/ink12.xml"/><Relationship Id="rId95" Type="http://schemas.openxmlformats.org/officeDocument/2006/relationships/customXml" Target="../ink/ink55.xml"/><Relationship Id="rId160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image" Target="../media/image35.png"/><Relationship Id="rId64" Type="http://schemas.openxmlformats.org/officeDocument/2006/relationships/image" Target="../media/image43.png"/><Relationship Id="rId69" Type="http://schemas.openxmlformats.org/officeDocument/2006/relationships/customXml" Target="../ink/ink44.xml"/><Relationship Id="rId113" Type="http://schemas.openxmlformats.org/officeDocument/2006/relationships/customXml" Target="../ink/ink60.xml"/><Relationship Id="rId118" Type="http://schemas.openxmlformats.org/officeDocument/2006/relationships/image" Target="../media/image70.png"/><Relationship Id="rId134" Type="http://schemas.openxmlformats.org/officeDocument/2006/relationships/image" Target="../media/image78.png"/><Relationship Id="rId139" Type="http://schemas.openxmlformats.org/officeDocument/2006/relationships/customXml" Target="../ink/ink73.xml"/><Relationship Id="rId80" Type="http://schemas.openxmlformats.org/officeDocument/2006/relationships/image" Target="../media/image51.png"/><Relationship Id="rId85" Type="http://schemas.openxmlformats.org/officeDocument/2006/relationships/customXml" Target="../ink/ink50.xml"/><Relationship Id="rId150" Type="http://schemas.openxmlformats.org/officeDocument/2006/relationships/image" Target="../media/image86.png"/><Relationship Id="rId155" Type="http://schemas.openxmlformats.org/officeDocument/2006/relationships/customXml" Target="../ink/ink81.xml"/><Relationship Id="rId12" Type="http://schemas.openxmlformats.org/officeDocument/2006/relationships/image" Target="../media/image17.png"/><Relationship Id="rId17" Type="http://schemas.openxmlformats.org/officeDocument/2006/relationships/customXml" Target="../ink/ink18.xml"/><Relationship Id="rId33" Type="http://schemas.openxmlformats.org/officeDocument/2006/relationships/customXml" Target="../ink/ink26.xml"/><Relationship Id="rId38" Type="http://schemas.openxmlformats.org/officeDocument/2006/relationships/image" Target="../media/image30.png"/><Relationship Id="rId59" Type="http://schemas.openxmlformats.org/officeDocument/2006/relationships/customXml" Target="../ink/ink39.xml"/><Relationship Id="rId108" Type="http://schemas.openxmlformats.org/officeDocument/2006/relationships/image" Target="../media/image65.png"/><Relationship Id="rId124" Type="http://schemas.openxmlformats.org/officeDocument/2006/relationships/image" Target="../media/image73.png"/><Relationship Id="rId129" Type="http://schemas.openxmlformats.org/officeDocument/2006/relationships/customXml" Target="../ink/ink68.xml"/><Relationship Id="rId54" Type="http://schemas.openxmlformats.org/officeDocument/2006/relationships/image" Target="../media/image38.png"/><Relationship Id="rId75" Type="http://schemas.openxmlformats.org/officeDocument/2006/relationships/customXml" Target="../ink/ink45.xml"/><Relationship Id="rId91" Type="http://schemas.openxmlformats.org/officeDocument/2006/relationships/customXml" Target="../ink/ink53.xml"/><Relationship Id="rId96" Type="http://schemas.openxmlformats.org/officeDocument/2006/relationships/image" Target="../media/image59.png"/><Relationship Id="rId140" Type="http://schemas.openxmlformats.org/officeDocument/2006/relationships/image" Target="../media/image81.png"/><Relationship Id="rId145" Type="http://schemas.openxmlformats.org/officeDocument/2006/relationships/customXml" Target="../ink/ink76.xml"/><Relationship Id="rId161" Type="http://schemas.openxmlformats.org/officeDocument/2006/relationships/customXml" Target="../ink/ink84.xml"/><Relationship Id="rId16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23" Type="http://schemas.openxmlformats.org/officeDocument/2006/relationships/customXml" Target="../ink/ink21.xml"/><Relationship Id="rId28" Type="http://schemas.openxmlformats.org/officeDocument/2006/relationships/image" Target="../media/image25.png"/><Relationship Id="rId49" Type="http://schemas.openxmlformats.org/officeDocument/2006/relationships/customXml" Target="../ink/ink34.xml"/><Relationship Id="rId114" Type="http://schemas.openxmlformats.org/officeDocument/2006/relationships/image" Target="../media/image68.png"/><Relationship Id="rId119" Type="http://schemas.openxmlformats.org/officeDocument/2006/relationships/customXml" Target="../ink/ink63.xml"/><Relationship Id="rId44" Type="http://schemas.openxmlformats.org/officeDocument/2006/relationships/image" Target="../media/image33.png"/><Relationship Id="rId60" Type="http://schemas.openxmlformats.org/officeDocument/2006/relationships/image" Target="../media/image41.png"/><Relationship Id="rId65" Type="http://schemas.openxmlformats.org/officeDocument/2006/relationships/customXml" Target="../ink/ink42.xml"/><Relationship Id="rId81" Type="http://schemas.openxmlformats.org/officeDocument/2006/relationships/customXml" Target="../ink/ink48.xml"/><Relationship Id="rId86" Type="http://schemas.openxmlformats.org/officeDocument/2006/relationships/image" Target="../media/image54.png"/><Relationship Id="rId130" Type="http://schemas.openxmlformats.org/officeDocument/2006/relationships/image" Target="../media/image76.png"/><Relationship Id="rId135" Type="http://schemas.openxmlformats.org/officeDocument/2006/relationships/customXml" Target="../ink/ink71.xml"/><Relationship Id="rId151" Type="http://schemas.openxmlformats.org/officeDocument/2006/relationships/customXml" Target="../ink/ink79.xml"/><Relationship Id="rId156" Type="http://schemas.openxmlformats.org/officeDocument/2006/relationships/image" Target="../media/image89.png"/><Relationship Id="rId13" Type="http://schemas.openxmlformats.org/officeDocument/2006/relationships/customXml" Target="../ink/ink16.xml"/><Relationship Id="rId18" Type="http://schemas.openxmlformats.org/officeDocument/2006/relationships/image" Target="../media/image20.png"/><Relationship Id="rId39" Type="http://schemas.openxmlformats.org/officeDocument/2006/relationships/customXml" Target="../ink/ink29.xml"/><Relationship Id="rId109" Type="http://schemas.openxmlformats.org/officeDocument/2006/relationships/customXml" Target="../ink/ink58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37.xml"/><Relationship Id="rId76" Type="http://schemas.openxmlformats.org/officeDocument/2006/relationships/image" Target="../media/image49.png"/><Relationship Id="rId97" Type="http://schemas.openxmlformats.org/officeDocument/2006/relationships/customXml" Target="../ink/ink56.xml"/><Relationship Id="rId120" Type="http://schemas.openxmlformats.org/officeDocument/2006/relationships/image" Target="../media/image71.png"/><Relationship Id="rId125" Type="http://schemas.openxmlformats.org/officeDocument/2006/relationships/customXml" Target="../ink/ink66.xml"/><Relationship Id="rId141" Type="http://schemas.openxmlformats.org/officeDocument/2006/relationships/customXml" Target="../ink/ink74.xml"/><Relationship Id="rId146" Type="http://schemas.openxmlformats.org/officeDocument/2006/relationships/image" Target="../media/image84.png"/><Relationship Id="rId7" Type="http://schemas.openxmlformats.org/officeDocument/2006/relationships/customXml" Target="../ink/ink13.xml"/><Relationship Id="rId92" Type="http://schemas.openxmlformats.org/officeDocument/2006/relationships/image" Target="../media/image57.png"/><Relationship Id="rId162" Type="http://schemas.openxmlformats.org/officeDocument/2006/relationships/image" Target="../media/image60.png"/><Relationship Id="rId2" Type="http://schemas.openxmlformats.org/officeDocument/2006/relationships/image" Target="../media/image12.png"/><Relationship Id="rId29" Type="http://schemas.openxmlformats.org/officeDocument/2006/relationships/customXml" Target="../ink/ink24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32.xml"/><Relationship Id="rId66" Type="http://schemas.openxmlformats.org/officeDocument/2006/relationships/image" Target="../media/image44.png"/><Relationship Id="rId87" Type="http://schemas.openxmlformats.org/officeDocument/2006/relationships/customXml" Target="../ink/ink51.xml"/><Relationship Id="rId110" Type="http://schemas.openxmlformats.org/officeDocument/2006/relationships/image" Target="../media/image66.png"/><Relationship Id="rId115" Type="http://schemas.openxmlformats.org/officeDocument/2006/relationships/customXml" Target="../ink/ink61.xml"/><Relationship Id="rId131" Type="http://schemas.openxmlformats.org/officeDocument/2006/relationships/customXml" Target="../ink/ink69.xml"/><Relationship Id="rId136" Type="http://schemas.openxmlformats.org/officeDocument/2006/relationships/image" Target="../media/image79.png"/><Relationship Id="rId157" Type="http://schemas.openxmlformats.org/officeDocument/2006/relationships/customXml" Target="../ink/ink82.xml"/><Relationship Id="rId61" Type="http://schemas.openxmlformats.org/officeDocument/2006/relationships/customXml" Target="../ink/ink40.xml"/><Relationship Id="rId82" Type="http://schemas.openxmlformats.org/officeDocument/2006/relationships/image" Target="../media/image52.png"/><Relationship Id="rId152" Type="http://schemas.openxmlformats.org/officeDocument/2006/relationships/image" Target="../media/image87.png"/><Relationship Id="rId19" Type="http://schemas.openxmlformats.org/officeDocument/2006/relationships/customXml" Target="../ink/ink19.xml"/><Relationship Id="rId14" Type="http://schemas.openxmlformats.org/officeDocument/2006/relationships/image" Target="../media/image18.png"/><Relationship Id="rId30" Type="http://schemas.openxmlformats.org/officeDocument/2006/relationships/image" Target="../media/image26.png"/><Relationship Id="rId35" Type="http://schemas.openxmlformats.org/officeDocument/2006/relationships/customXml" Target="../ink/ink27.xml"/><Relationship Id="rId56" Type="http://schemas.openxmlformats.org/officeDocument/2006/relationships/image" Target="../media/image39.png"/><Relationship Id="rId77" Type="http://schemas.openxmlformats.org/officeDocument/2006/relationships/customXml" Target="../ink/ink46.xml"/><Relationship Id="rId126" Type="http://schemas.openxmlformats.org/officeDocument/2006/relationships/image" Target="../media/image74.png"/><Relationship Id="rId147" Type="http://schemas.openxmlformats.org/officeDocument/2006/relationships/customXml" Target="../ink/ink77.xml"/><Relationship Id="rId8" Type="http://schemas.openxmlformats.org/officeDocument/2006/relationships/image" Target="../media/image15.png"/><Relationship Id="rId51" Type="http://schemas.openxmlformats.org/officeDocument/2006/relationships/customXml" Target="../ink/ink35.xml"/><Relationship Id="rId93" Type="http://schemas.openxmlformats.org/officeDocument/2006/relationships/customXml" Target="../ink/ink54.xml"/><Relationship Id="rId121" Type="http://schemas.openxmlformats.org/officeDocument/2006/relationships/customXml" Target="../ink/ink64.xml"/><Relationship Id="rId142" Type="http://schemas.openxmlformats.org/officeDocument/2006/relationships/image" Target="../media/image82.png"/><Relationship Id="rId163" Type="http://schemas.openxmlformats.org/officeDocument/2006/relationships/customXml" Target="../ink/ink85.xml"/><Relationship Id="rId3" Type="http://schemas.openxmlformats.org/officeDocument/2006/relationships/customXml" Target="../ink/ink11.xml"/><Relationship Id="rId25" Type="http://schemas.openxmlformats.org/officeDocument/2006/relationships/customXml" Target="../ink/ink22.xml"/><Relationship Id="rId46" Type="http://schemas.openxmlformats.org/officeDocument/2006/relationships/image" Target="../media/image34.png"/><Relationship Id="rId67" Type="http://schemas.openxmlformats.org/officeDocument/2006/relationships/customXml" Target="../ink/ink43.xml"/><Relationship Id="rId116" Type="http://schemas.openxmlformats.org/officeDocument/2006/relationships/image" Target="../media/image69.png"/><Relationship Id="rId137" Type="http://schemas.openxmlformats.org/officeDocument/2006/relationships/customXml" Target="../ink/ink72.xml"/><Relationship Id="rId158" Type="http://schemas.openxmlformats.org/officeDocument/2006/relationships/image" Target="../media/image46.png"/><Relationship Id="rId20" Type="http://schemas.openxmlformats.org/officeDocument/2006/relationships/image" Target="../media/image21.png"/><Relationship Id="rId41" Type="http://schemas.openxmlformats.org/officeDocument/2006/relationships/customXml" Target="../ink/ink30.xml"/><Relationship Id="rId62" Type="http://schemas.openxmlformats.org/officeDocument/2006/relationships/image" Target="../media/image42.png"/><Relationship Id="rId83" Type="http://schemas.openxmlformats.org/officeDocument/2006/relationships/customXml" Target="../ink/ink49.xml"/><Relationship Id="rId88" Type="http://schemas.openxmlformats.org/officeDocument/2006/relationships/image" Target="../media/image55.png"/><Relationship Id="rId111" Type="http://schemas.openxmlformats.org/officeDocument/2006/relationships/customXml" Target="../ink/ink59.xml"/><Relationship Id="rId132" Type="http://schemas.openxmlformats.org/officeDocument/2006/relationships/image" Target="../media/image77.png"/><Relationship Id="rId153" Type="http://schemas.openxmlformats.org/officeDocument/2006/relationships/customXml" Target="../ink/ink80.xml"/><Relationship Id="rId15" Type="http://schemas.openxmlformats.org/officeDocument/2006/relationships/customXml" Target="../ink/ink17.xml"/><Relationship Id="rId36" Type="http://schemas.openxmlformats.org/officeDocument/2006/relationships/image" Target="../media/image29.png"/><Relationship Id="rId57" Type="http://schemas.openxmlformats.org/officeDocument/2006/relationships/customXml" Target="../ink/ink38.xml"/><Relationship Id="rId106" Type="http://schemas.openxmlformats.org/officeDocument/2006/relationships/image" Target="../media/image64.png"/><Relationship Id="rId127" Type="http://schemas.openxmlformats.org/officeDocument/2006/relationships/customXml" Target="../ink/ink67.xml"/><Relationship Id="rId10" Type="http://schemas.openxmlformats.org/officeDocument/2006/relationships/image" Target="../media/image16.png"/><Relationship Id="rId31" Type="http://schemas.openxmlformats.org/officeDocument/2006/relationships/customXml" Target="../ink/ink25.xml"/><Relationship Id="rId52" Type="http://schemas.openxmlformats.org/officeDocument/2006/relationships/image" Target="../media/image37.png"/><Relationship Id="rId78" Type="http://schemas.openxmlformats.org/officeDocument/2006/relationships/image" Target="../media/image50.png"/><Relationship Id="rId94" Type="http://schemas.openxmlformats.org/officeDocument/2006/relationships/image" Target="../media/image58.png"/><Relationship Id="rId122" Type="http://schemas.openxmlformats.org/officeDocument/2006/relationships/image" Target="../media/image72.png"/><Relationship Id="rId143" Type="http://schemas.openxmlformats.org/officeDocument/2006/relationships/customXml" Target="../ink/ink75.xml"/><Relationship Id="rId148" Type="http://schemas.openxmlformats.org/officeDocument/2006/relationships/image" Target="../media/image85.png"/><Relationship Id="rId164" Type="http://schemas.openxmlformats.org/officeDocument/2006/relationships/image" Target="../media/image61.png"/><Relationship Id="rId4" Type="http://schemas.openxmlformats.org/officeDocument/2006/relationships/image" Target="../media/image13.png"/><Relationship Id="rId9" Type="http://schemas.openxmlformats.org/officeDocument/2006/relationships/customXml" Target="../ink/ink14.xml"/><Relationship Id="rId26" Type="http://schemas.openxmlformats.org/officeDocument/2006/relationships/image" Target="../media/image24.png"/><Relationship Id="rId47" Type="http://schemas.openxmlformats.org/officeDocument/2006/relationships/customXml" Target="../ink/ink33.xml"/><Relationship Id="rId68" Type="http://schemas.openxmlformats.org/officeDocument/2006/relationships/image" Target="../media/image45.png"/><Relationship Id="rId89" Type="http://schemas.openxmlformats.org/officeDocument/2006/relationships/customXml" Target="../ink/ink52.xml"/><Relationship Id="rId112" Type="http://schemas.openxmlformats.org/officeDocument/2006/relationships/image" Target="../media/image67.png"/><Relationship Id="rId133" Type="http://schemas.openxmlformats.org/officeDocument/2006/relationships/customXml" Target="../ink/ink70.xml"/><Relationship Id="rId154" Type="http://schemas.openxmlformats.org/officeDocument/2006/relationships/image" Target="../media/image88.png"/><Relationship Id="rId16" Type="http://schemas.openxmlformats.org/officeDocument/2006/relationships/image" Target="../media/image19.png"/><Relationship Id="rId37" Type="http://schemas.openxmlformats.org/officeDocument/2006/relationships/customXml" Target="../ink/ink28.xml"/><Relationship Id="rId58" Type="http://schemas.openxmlformats.org/officeDocument/2006/relationships/image" Target="../media/image40.png"/><Relationship Id="rId79" Type="http://schemas.openxmlformats.org/officeDocument/2006/relationships/customXml" Target="../ink/ink47.xml"/><Relationship Id="rId123" Type="http://schemas.openxmlformats.org/officeDocument/2006/relationships/customXml" Target="../ink/ink65.xml"/><Relationship Id="rId144" Type="http://schemas.openxmlformats.org/officeDocument/2006/relationships/image" Target="../media/image83.png"/><Relationship Id="rId90" Type="http://schemas.openxmlformats.org/officeDocument/2006/relationships/image" Target="../media/image56.png"/><Relationship Id="rId165" Type="http://schemas.openxmlformats.org/officeDocument/2006/relationships/customXml" Target="../ink/ink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92.xml"/><Relationship Id="rId18" Type="http://schemas.openxmlformats.org/officeDocument/2006/relationships/image" Target="../media/image98.png"/><Relationship Id="rId3" Type="http://schemas.openxmlformats.org/officeDocument/2006/relationships/customXml" Target="../ink/ink87.xml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95.png"/><Relationship Id="rId17" Type="http://schemas.openxmlformats.org/officeDocument/2006/relationships/customXml" Target="../ink/ink94.xml"/><Relationship Id="rId2" Type="http://schemas.openxmlformats.org/officeDocument/2006/relationships/image" Target="../media/image63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94.png"/><Relationship Id="rId19" Type="http://schemas.openxmlformats.org/officeDocument/2006/relationships/customXml" Target="../ink/ink95.xml"/><Relationship Id="rId4" Type="http://schemas.openxmlformats.org/officeDocument/2006/relationships/image" Target="../media/image91.png"/><Relationship Id="rId9" Type="http://schemas.openxmlformats.org/officeDocument/2006/relationships/customXml" Target="../ink/ink90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image" Target="../media/image120.png"/><Relationship Id="rId63" Type="http://schemas.openxmlformats.org/officeDocument/2006/relationships/customXml" Target="../ink/ink127.xml"/><Relationship Id="rId84" Type="http://schemas.openxmlformats.org/officeDocument/2006/relationships/image" Target="../media/image141.png"/><Relationship Id="rId16" Type="http://schemas.openxmlformats.org/officeDocument/2006/relationships/image" Target="../media/image107.png"/><Relationship Id="rId107" Type="http://schemas.openxmlformats.org/officeDocument/2006/relationships/customXml" Target="../ink/ink149.xml"/><Relationship Id="rId11" Type="http://schemas.openxmlformats.org/officeDocument/2006/relationships/customXml" Target="../ink/ink101.xml"/><Relationship Id="rId32" Type="http://schemas.openxmlformats.org/officeDocument/2006/relationships/image" Target="../media/image115.png"/><Relationship Id="rId37" Type="http://schemas.openxmlformats.org/officeDocument/2006/relationships/customXml" Target="../ink/ink114.xml"/><Relationship Id="rId53" Type="http://schemas.openxmlformats.org/officeDocument/2006/relationships/customXml" Target="../ink/ink122.xml"/><Relationship Id="rId58" Type="http://schemas.openxmlformats.org/officeDocument/2006/relationships/image" Target="../media/image128.png"/><Relationship Id="rId74" Type="http://schemas.openxmlformats.org/officeDocument/2006/relationships/image" Target="../media/image136.png"/><Relationship Id="rId79" Type="http://schemas.openxmlformats.org/officeDocument/2006/relationships/customXml" Target="../ink/ink135.xml"/><Relationship Id="rId102" Type="http://schemas.openxmlformats.org/officeDocument/2006/relationships/image" Target="../media/image150.png"/><Relationship Id="rId123" Type="http://schemas.openxmlformats.org/officeDocument/2006/relationships/customXml" Target="../ink/ink157.xml"/><Relationship Id="rId128" Type="http://schemas.openxmlformats.org/officeDocument/2006/relationships/image" Target="../media/image163.png"/><Relationship Id="rId5" Type="http://schemas.openxmlformats.org/officeDocument/2006/relationships/customXml" Target="../ink/ink98.xml"/><Relationship Id="rId90" Type="http://schemas.openxmlformats.org/officeDocument/2006/relationships/image" Target="../media/image144.png"/><Relationship Id="rId95" Type="http://schemas.openxmlformats.org/officeDocument/2006/relationships/customXml" Target="../ink/ink143.xml"/><Relationship Id="rId22" Type="http://schemas.openxmlformats.org/officeDocument/2006/relationships/image" Target="../media/image110.png"/><Relationship Id="rId27" Type="http://schemas.openxmlformats.org/officeDocument/2006/relationships/customXml" Target="../ink/ink109.xml"/><Relationship Id="rId43" Type="http://schemas.openxmlformats.org/officeDocument/2006/relationships/customXml" Target="../ink/ink117.xml"/><Relationship Id="rId48" Type="http://schemas.openxmlformats.org/officeDocument/2006/relationships/image" Target="../media/image123.png"/><Relationship Id="rId64" Type="http://schemas.openxmlformats.org/officeDocument/2006/relationships/image" Target="../media/image131.png"/><Relationship Id="rId69" Type="http://schemas.openxmlformats.org/officeDocument/2006/relationships/customXml" Target="../ink/ink130.xml"/><Relationship Id="rId113" Type="http://schemas.openxmlformats.org/officeDocument/2006/relationships/customXml" Target="../ink/ink152.xml"/><Relationship Id="rId118" Type="http://schemas.openxmlformats.org/officeDocument/2006/relationships/image" Target="../media/image158.png"/><Relationship Id="rId134" Type="http://schemas.openxmlformats.org/officeDocument/2006/relationships/image" Target="../media/image90.png"/><Relationship Id="rId80" Type="http://schemas.openxmlformats.org/officeDocument/2006/relationships/image" Target="../media/image139.png"/><Relationship Id="rId85" Type="http://schemas.openxmlformats.org/officeDocument/2006/relationships/customXml" Target="../ink/ink138.xml"/><Relationship Id="rId12" Type="http://schemas.openxmlformats.org/officeDocument/2006/relationships/image" Target="../media/image105.png"/><Relationship Id="rId17" Type="http://schemas.openxmlformats.org/officeDocument/2006/relationships/customXml" Target="../ink/ink104.xml"/><Relationship Id="rId33" Type="http://schemas.openxmlformats.org/officeDocument/2006/relationships/customXml" Target="../ink/ink112.xml"/><Relationship Id="rId38" Type="http://schemas.openxmlformats.org/officeDocument/2006/relationships/image" Target="../media/image118.png"/><Relationship Id="rId59" Type="http://schemas.openxmlformats.org/officeDocument/2006/relationships/customXml" Target="../ink/ink125.xml"/><Relationship Id="rId103" Type="http://schemas.openxmlformats.org/officeDocument/2006/relationships/customXml" Target="../ink/ink147.xml"/><Relationship Id="rId108" Type="http://schemas.openxmlformats.org/officeDocument/2006/relationships/image" Target="../media/image153.png"/><Relationship Id="rId124" Type="http://schemas.openxmlformats.org/officeDocument/2006/relationships/image" Target="../media/image161.png"/><Relationship Id="rId129" Type="http://schemas.openxmlformats.org/officeDocument/2006/relationships/customXml" Target="../ink/ink160.xml"/><Relationship Id="rId54" Type="http://schemas.openxmlformats.org/officeDocument/2006/relationships/image" Target="../media/image126.png"/><Relationship Id="rId70" Type="http://schemas.openxmlformats.org/officeDocument/2006/relationships/image" Target="../media/image134.png"/><Relationship Id="rId75" Type="http://schemas.openxmlformats.org/officeDocument/2006/relationships/customXml" Target="../ink/ink133.xml"/><Relationship Id="rId91" Type="http://schemas.openxmlformats.org/officeDocument/2006/relationships/customXml" Target="../ink/ink141.xml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23" Type="http://schemas.openxmlformats.org/officeDocument/2006/relationships/customXml" Target="../ink/ink107.xml"/><Relationship Id="rId28" Type="http://schemas.openxmlformats.org/officeDocument/2006/relationships/image" Target="../media/image113.png"/><Relationship Id="rId49" Type="http://schemas.openxmlformats.org/officeDocument/2006/relationships/customXml" Target="../ink/ink120.xml"/><Relationship Id="rId114" Type="http://schemas.openxmlformats.org/officeDocument/2006/relationships/image" Target="../media/image156.png"/><Relationship Id="rId119" Type="http://schemas.openxmlformats.org/officeDocument/2006/relationships/customXml" Target="../ink/ink155.xml"/><Relationship Id="rId44" Type="http://schemas.openxmlformats.org/officeDocument/2006/relationships/image" Target="../media/image121.png"/><Relationship Id="rId60" Type="http://schemas.openxmlformats.org/officeDocument/2006/relationships/image" Target="../media/image129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42.png"/><Relationship Id="rId130" Type="http://schemas.openxmlformats.org/officeDocument/2006/relationships/image" Target="../media/image164.png"/><Relationship Id="rId13" Type="http://schemas.openxmlformats.org/officeDocument/2006/relationships/customXml" Target="../ink/ink102.xml"/><Relationship Id="rId18" Type="http://schemas.openxmlformats.org/officeDocument/2006/relationships/image" Target="../media/image108.png"/><Relationship Id="rId39" Type="http://schemas.openxmlformats.org/officeDocument/2006/relationships/customXml" Target="../ink/ink115.xml"/><Relationship Id="rId109" Type="http://schemas.openxmlformats.org/officeDocument/2006/relationships/customXml" Target="../ink/ink150.xml"/><Relationship Id="rId34" Type="http://schemas.openxmlformats.org/officeDocument/2006/relationships/image" Target="../media/image116.png"/><Relationship Id="rId50" Type="http://schemas.openxmlformats.org/officeDocument/2006/relationships/image" Target="../media/image124.png"/><Relationship Id="rId55" Type="http://schemas.openxmlformats.org/officeDocument/2006/relationships/customXml" Target="../ink/ink123.xml"/><Relationship Id="rId76" Type="http://schemas.openxmlformats.org/officeDocument/2006/relationships/image" Target="../media/image137.png"/><Relationship Id="rId97" Type="http://schemas.openxmlformats.org/officeDocument/2006/relationships/customXml" Target="../ink/ink144.xml"/><Relationship Id="rId104" Type="http://schemas.openxmlformats.org/officeDocument/2006/relationships/image" Target="../media/image151.png"/><Relationship Id="rId120" Type="http://schemas.openxmlformats.org/officeDocument/2006/relationships/image" Target="../media/image159.png"/><Relationship Id="rId125" Type="http://schemas.openxmlformats.org/officeDocument/2006/relationships/customXml" Target="../ink/ink158.xml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92" Type="http://schemas.openxmlformats.org/officeDocument/2006/relationships/image" Target="../media/image145.png"/><Relationship Id="rId2" Type="http://schemas.openxmlformats.org/officeDocument/2006/relationships/image" Target="../media/image63.png"/><Relationship Id="rId29" Type="http://schemas.openxmlformats.org/officeDocument/2006/relationships/customXml" Target="../ink/ink110.xml"/><Relationship Id="rId24" Type="http://schemas.openxmlformats.org/officeDocument/2006/relationships/image" Target="../media/image111.png"/><Relationship Id="rId40" Type="http://schemas.openxmlformats.org/officeDocument/2006/relationships/image" Target="../media/image119.png"/><Relationship Id="rId45" Type="http://schemas.openxmlformats.org/officeDocument/2006/relationships/customXml" Target="../ink/ink118.xml"/><Relationship Id="rId66" Type="http://schemas.openxmlformats.org/officeDocument/2006/relationships/image" Target="../media/image132.png"/><Relationship Id="rId87" Type="http://schemas.openxmlformats.org/officeDocument/2006/relationships/customXml" Target="../ink/ink139.xml"/><Relationship Id="rId110" Type="http://schemas.openxmlformats.org/officeDocument/2006/relationships/image" Target="../media/image154.png"/><Relationship Id="rId115" Type="http://schemas.openxmlformats.org/officeDocument/2006/relationships/customXml" Target="../ink/ink153.xml"/><Relationship Id="rId131" Type="http://schemas.openxmlformats.org/officeDocument/2006/relationships/customXml" Target="../ink/ink161.xml"/><Relationship Id="rId61" Type="http://schemas.openxmlformats.org/officeDocument/2006/relationships/customXml" Target="../ink/ink126.xml"/><Relationship Id="rId82" Type="http://schemas.openxmlformats.org/officeDocument/2006/relationships/image" Target="../media/image140.png"/><Relationship Id="rId19" Type="http://schemas.openxmlformats.org/officeDocument/2006/relationships/customXml" Target="../ink/ink105.xml"/><Relationship Id="rId14" Type="http://schemas.openxmlformats.org/officeDocument/2006/relationships/image" Target="../media/image106.png"/><Relationship Id="rId30" Type="http://schemas.openxmlformats.org/officeDocument/2006/relationships/image" Target="../media/image114.png"/><Relationship Id="rId35" Type="http://schemas.openxmlformats.org/officeDocument/2006/relationships/customXml" Target="../ink/ink113.xml"/><Relationship Id="rId56" Type="http://schemas.openxmlformats.org/officeDocument/2006/relationships/image" Target="../media/image127.png"/><Relationship Id="rId77" Type="http://schemas.openxmlformats.org/officeDocument/2006/relationships/customXml" Target="../ink/ink134.xml"/><Relationship Id="rId100" Type="http://schemas.openxmlformats.org/officeDocument/2006/relationships/image" Target="../media/image149.png"/><Relationship Id="rId105" Type="http://schemas.openxmlformats.org/officeDocument/2006/relationships/customXml" Target="../ink/ink148.xml"/><Relationship Id="rId126" Type="http://schemas.openxmlformats.org/officeDocument/2006/relationships/image" Target="../media/image162.png"/><Relationship Id="rId8" Type="http://schemas.openxmlformats.org/officeDocument/2006/relationships/image" Target="../media/image103.png"/><Relationship Id="rId51" Type="http://schemas.openxmlformats.org/officeDocument/2006/relationships/customXml" Target="../ink/ink121.xml"/><Relationship Id="rId72" Type="http://schemas.openxmlformats.org/officeDocument/2006/relationships/image" Target="../media/image135.png"/><Relationship Id="rId93" Type="http://schemas.openxmlformats.org/officeDocument/2006/relationships/customXml" Target="../ink/ink142.xml"/><Relationship Id="rId98" Type="http://schemas.openxmlformats.org/officeDocument/2006/relationships/image" Target="../media/image148.png"/><Relationship Id="rId121" Type="http://schemas.openxmlformats.org/officeDocument/2006/relationships/customXml" Target="../ink/ink156.xml"/><Relationship Id="rId3" Type="http://schemas.openxmlformats.org/officeDocument/2006/relationships/customXml" Target="../ink/ink97.xml"/><Relationship Id="rId25" Type="http://schemas.openxmlformats.org/officeDocument/2006/relationships/customXml" Target="../ink/ink108.xml"/><Relationship Id="rId46" Type="http://schemas.openxmlformats.org/officeDocument/2006/relationships/image" Target="../media/image122.png"/><Relationship Id="rId67" Type="http://schemas.openxmlformats.org/officeDocument/2006/relationships/customXml" Target="../ink/ink129.xml"/><Relationship Id="rId116" Type="http://schemas.openxmlformats.org/officeDocument/2006/relationships/image" Target="../media/image157.png"/><Relationship Id="rId20" Type="http://schemas.openxmlformats.org/officeDocument/2006/relationships/image" Target="../media/image109.png"/><Relationship Id="rId41" Type="http://schemas.openxmlformats.org/officeDocument/2006/relationships/customXml" Target="../ink/ink116.xml"/><Relationship Id="rId62" Type="http://schemas.openxmlformats.org/officeDocument/2006/relationships/image" Target="../media/image130.png"/><Relationship Id="rId83" Type="http://schemas.openxmlformats.org/officeDocument/2006/relationships/customXml" Target="../ink/ink137.xml"/><Relationship Id="rId88" Type="http://schemas.openxmlformats.org/officeDocument/2006/relationships/image" Target="../media/image143.png"/><Relationship Id="rId111" Type="http://schemas.openxmlformats.org/officeDocument/2006/relationships/customXml" Target="../ink/ink151.xml"/><Relationship Id="rId132" Type="http://schemas.openxmlformats.org/officeDocument/2006/relationships/image" Target="../media/image165.png"/><Relationship Id="rId15" Type="http://schemas.openxmlformats.org/officeDocument/2006/relationships/customXml" Target="../ink/ink103.xml"/><Relationship Id="rId36" Type="http://schemas.openxmlformats.org/officeDocument/2006/relationships/image" Target="../media/image117.png"/><Relationship Id="rId57" Type="http://schemas.openxmlformats.org/officeDocument/2006/relationships/customXml" Target="../ink/ink124.xml"/><Relationship Id="rId106" Type="http://schemas.openxmlformats.org/officeDocument/2006/relationships/image" Target="../media/image152.png"/><Relationship Id="rId127" Type="http://schemas.openxmlformats.org/officeDocument/2006/relationships/customXml" Target="../ink/ink159.xml"/><Relationship Id="rId10" Type="http://schemas.openxmlformats.org/officeDocument/2006/relationships/image" Target="../media/image104.png"/><Relationship Id="rId31" Type="http://schemas.openxmlformats.org/officeDocument/2006/relationships/customXml" Target="../ink/ink111.xml"/><Relationship Id="rId52" Type="http://schemas.openxmlformats.org/officeDocument/2006/relationships/image" Target="../media/image125.png"/><Relationship Id="rId73" Type="http://schemas.openxmlformats.org/officeDocument/2006/relationships/customXml" Target="../ink/ink132.xml"/><Relationship Id="rId78" Type="http://schemas.openxmlformats.org/officeDocument/2006/relationships/image" Target="../media/image138.png"/><Relationship Id="rId94" Type="http://schemas.openxmlformats.org/officeDocument/2006/relationships/image" Target="../media/image146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160.png"/><Relationship Id="rId4" Type="http://schemas.openxmlformats.org/officeDocument/2006/relationships/image" Target="../media/image101.png"/><Relationship Id="rId9" Type="http://schemas.openxmlformats.org/officeDocument/2006/relationships/customXml" Target="../ink/ink100.xml"/><Relationship Id="rId26" Type="http://schemas.openxmlformats.org/officeDocument/2006/relationships/image" Target="../media/image112.png"/><Relationship Id="rId47" Type="http://schemas.openxmlformats.org/officeDocument/2006/relationships/customXml" Target="../ink/ink119.xml"/><Relationship Id="rId68" Type="http://schemas.openxmlformats.org/officeDocument/2006/relationships/image" Target="../media/image133.png"/><Relationship Id="rId89" Type="http://schemas.openxmlformats.org/officeDocument/2006/relationships/customXml" Target="../ink/ink140.xml"/><Relationship Id="rId112" Type="http://schemas.openxmlformats.org/officeDocument/2006/relationships/image" Target="../media/image155.png"/><Relationship Id="rId133" Type="http://schemas.openxmlformats.org/officeDocument/2006/relationships/customXml" Target="../ink/ink16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8.xml"/><Relationship Id="rId18" Type="http://schemas.openxmlformats.org/officeDocument/2006/relationships/image" Target="../media/image174.png"/><Relationship Id="rId26" Type="http://schemas.openxmlformats.org/officeDocument/2006/relationships/image" Target="../media/image178.png"/><Relationship Id="rId39" Type="http://schemas.openxmlformats.org/officeDocument/2006/relationships/customXml" Target="../ink/ink181.xml"/><Relationship Id="rId21" Type="http://schemas.openxmlformats.org/officeDocument/2006/relationships/customXml" Target="../ink/ink172.xml"/><Relationship Id="rId34" Type="http://schemas.openxmlformats.org/officeDocument/2006/relationships/image" Target="../media/image182.png"/><Relationship Id="rId42" Type="http://schemas.openxmlformats.org/officeDocument/2006/relationships/image" Target="../media/image186.png"/><Relationship Id="rId7" Type="http://schemas.openxmlformats.org/officeDocument/2006/relationships/customXml" Target="../ink/ink165.xml"/><Relationship Id="rId2" Type="http://schemas.openxmlformats.org/officeDocument/2006/relationships/image" Target="../media/image166.png"/><Relationship Id="rId16" Type="http://schemas.openxmlformats.org/officeDocument/2006/relationships/image" Target="../media/image173.png"/><Relationship Id="rId29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customXml" Target="../ink/ink167.xml"/><Relationship Id="rId24" Type="http://schemas.openxmlformats.org/officeDocument/2006/relationships/image" Target="../media/image177.png"/><Relationship Id="rId32" Type="http://schemas.openxmlformats.org/officeDocument/2006/relationships/image" Target="../media/image181.png"/><Relationship Id="rId37" Type="http://schemas.openxmlformats.org/officeDocument/2006/relationships/customXml" Target="../ink/ink180.xml"/><Relationship Id="rId40" Type="http://schemas.openxmlformats.org/officeDocument/2006/relationships/image" Target="../media/image185.png"/><Relationship Id="rId45" Type="http://schemas.openxmlformats.org/officeDocument/2006/relationships/customXml" Target="../ink/ink184.xml"/><Relationship Id="rId5" Type="http://schemas.openxmlformats.org/officeDocument/2006/relationships/customXml" Target="../ink/ink164.xml"/><Relationship Id="rId15" Type="http://schemas.openxmlformats.org/officeDocument/2006/relationships/customXml" Target="../ink/ink169.xml"/><Relationship Id="rId23" Type="http://schemas.openxmlformats.org/officeDocument/2006/relationships/customXml" Target="../ink/ink173.xml"/><Relationship Id="rId28" Type="http://schemas.openxmlformats.org/officeDocument/2006/relationships/image" Target="../media/image179.png"/><Relationship Id="rId36" Type="http://schemas.openxmlformats.org/officeDocument/2006/relationships/image" Target="../media/image183.png"/><Relationship Id="rId10" Type="http://schemas.openxmlformats.org/officeDocument/2006/relationships/image" Target="../media/image170.png"/><Relationship Id="rId19" Type="http://schemas.openxmlformats.org/officeDocument/2006/relationships/customXml" Target="../ink/ink171.xml"/><Relationship Id="rId31" Type="http://schemas.openxmlformats.org/officeDocument/2006/relationships/customXml" Target="../ink/ink177.xml"/><Relationship Id="rId44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customXml" Target="../ink/ink166.xml"/><Relationship Id="rId14" Type="http://schemas.openxmlformats.org/officeDocument/2006/relationships/image" Target="../media/image172.png"/><Relationship Id="rId22" Type="http://schemas.openxmlformats.org/officeDocument/2006/relationships/image" Target="../media/image176.png"/><Relationship Id="rId27" Type="http://schemas.openxmlformats.org/officeDocument/2006/relationships/customXml" Target="../ink/ink175.xml"/><Relationship Id="rId30" Type="http://schemas.openxmlformats.org/officeDocument/2006/relationships/image" Target="../media/image180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8" Type="http://schemas.openxmlformats.org/officeDocument/2006/relationships/image" Target="../media/image169.png"/><Relationship Id="rId3" Type="http://schemas.openxmlformats.org/officeDocument/2006/relationships/customXml" Target="../ink/ink163.xml"/><Relationship Id="rId12" Type="http://schemas.openxmlformats.org/officeDocument/2006/relationships/image" Target="../media/image171.png"/><Relationship Id="rId17" Type="http://schemas.openxmlformats.org/officeDocument/2006/relationships/customXml" Target="../ink/ink170.xml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4.png"/><Relationship Id="rId46" Type="http://schemas.openxmlformats.org/officeDocument/2006/relationships/image" Target="../media/image188.png"/><Relationship Id="rId20" Type="http://schemas.openxmlformats.org/officeDocument/2006/relationships/image" Target="../media/image175.png"/><Relationship Id="rId41" Type="http://schemas.openxmlformats.org/officeDocument/2006/relationships/customXml" Target="../ink/ink18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2.xml"/><Relationship Id="rId21" Type="http://schemas.openxmlformats.org/officeDocument/2006/relationships/customXml" Target="../ink/ink194.xml"/><Relationship Id="rId42" Type="http://schemas.openxmlformats.org/officeDocument/2006/relationships/image" Target="../media/image208.png"/><Relationship Id="rId63" Type="http://schemas.openxmlformats.org/officeDocument/2006/relationships/customXml" Target="../ink/ink215.xml"/><Relationship Id="rId84" Type="http://schemas.openxmlformats.org/officeDocument/2006/relationships/image" Target="../media/image229.png"/><Relationship Id="rId16" Type="http://schemas.openxmlformats.org/officeDocument/2006/relationships/image" Target="../media/image195.png"/><Relationship Id="rId107" Type="http://schemas.openxmlformats.org/officeDocument/2006/relationships/customXml" Target="../ink/ink237.xml"/><Relationship Id="rId11" Type="http://schemas.openxmlformats.org/officeDocument/2006/relationships/customXml" Target="../ink/ink189.xml"/><Relationship Id="rId32" Type="http://schemas.openxmlformats.org/officeDocument/2006/relationships/image" Target="../media/image203.png"/><Relationship Id="rId37" Type="http://schemas.openxmlformats.org/officeDocument/2006/relationships/customXml" Target="../ink/ink202.xml"/><Relationship Id="rId53" Type="http://schemas.openxmlformats.org/officeDocument/2006/relationships/customXml" Target="../ink/ink210.xml"/><Relationship Id="rId58" Type="http://schemas.openxmlformats.org/officeDocument/2006/relationships/image" Target="../media/image216.png"/><Relationship Id="rId74" Type="http://schemas.openxmlformats.org/officeDocument/2006/relationships/image" Target="../media/image224.png"/><Relationship Id="rId79" Type="http://schemas.openxmlformats.org/officeDocument/2006/relationships/customXml" Target="../ink/ink223.xml"/><Relationship Id="rId102" Type="http://schemas.openxmlformats.org/officeDocument/2006/relationships/image" Target="../media/image238.png"/><Relationship Id="rId123" Type="http://schemas.openxmlformats.org/officeDocument/2006/relationships/customXml" Target="../ink/ink245.xml"/><Relationship Id="rId128" Type="http://schemas.openxmlformats.org/officeDocument/2006/relationships/image" Target="../media/image251.png"/><Relationship Id="rId5" Type="http://schemas.openxmlformats.org/officeDocument/2006/relationships/customXml" Target="../ink/ink186.xml"/><Relationship Id="rId90" Type="http://schemas.openxmlformats.org/officeDocument/2006/relationships/image" Target="../media/image232.png"/><Relationship Id="rId95" Type="http://schemas.openxmlformats.org/officeDocument/2006/relationships/customXml" Target="../ink/ink231.xml"/><Relationship Id="rId22" Type="http://schemas.openxmlformats.org/officeDocument/2006/relationships/image" Target="../media/image198.png"/><Relationship Id="rId27" Type="http://schemas.openxmlformats.org/officeDocument/2006/relationships/customXml" Target="../ink/ink197.xml"/><Relationship Id="rId43" Type="http://schemas.openxmlformats.org/officeDocument/2006/relationships/customXml" Target="../ink/ink205.xml"/><Relationship Id="rId48" Type="http://schemas.openxmlformats.org/officeDocument/2006/relationships/image" Target="../media/image211.png"/><Relationship Id="rId64" Type="http://schemas.openxmlformats.org/officeDocument/2006/relationships/image" Target="../media/image219.png"/><Relationship Id="rId69" Type="http://schemas.openxmlformats.org/officeDocument/2006/relationships/customXml" Target="../ink/ink218.xml"/><Relationship Id="rId113" Type="http://schemas.openxmlformats.org/officeDocument/2006/relationships/customXml" Target="../ink/ink240.xml"/><Relationship Id="rId118" Type="http://schemas.openxmlformats.org/officeDocument/2006/relationships/image" Target="../media/image246.png"/><Relationship Id="rId134" Type="http://schemas.openxmlformats.org/officeDocument/2006/relationships/image" Target="../media/image254.png"/><Relationship Id="rId80" Type="http://schemas.openxmlformats.org/officeDocument/2006/relationships/image" Target="../media/image227.png"/><Relationship Id="rId85" Type="http://schemas.openxmlformats.org/officeDocument/2006/relationships/customXml" Target="../ink/ink226.xml"/><Relationship Id="rId12" Type="http://schemas.openxmlformats.org/officeDocument/2006/relationships/image" Target="../media/image193.png"/><Relationship Id="rId17" Type="http://schemas.openxmlformats.org/officeDocument/2006/relationships/customXml" Target="../ink/ink192.xml"/><Relationship Id="rId33" Type="http://schemas.openxmlformats.org/officeDocument/2006/relationships/customXml" Target="../ink/ink200.xml"/><Relationship Id="rId38" Type="http://schemas.openxmlformats.org/officeDocument/2006/relationships/image" Target="../media/image206.png"/><Relationship Id="rId59" Type="http://schemas.openxmlformats.org/officeDocument/2006/relationships/customXml" Target="../ink/ink213.xml"/><Relationship Id="rId103" Type="http://schemas.openxmlformats.org/officeDocument/2006/relationships/customXml" Target="../ink/ink235.xml"/><Relationship Id="rId108" Type="http://schemas.openxmlformats.org/officeDocument/2006/relationships/image" Target="../media/image241.png"/><Relationship Id="rId124" Type="http://schemas.openxmlformats.org/officeDocument/2006/relationships/image" Target="../media/image249.png"/><Relationship Id="rId129" Type="http://schemas.openxmlformats.org/officeDocument/2006/relationships/customXml" Target="../ink/ink248.xml"/><Relationship Id="rId54" Type="http://schemas.openxmlformats.org/officeDocument/2006/relationships/image" Target="../media/image214.png"/><Relationship Id="rId70" Type="http://schemas.openxmlformats.org/officeDocument/2006/relationships/image" Target="../media/image222.png"/><Relationship Id="rId75" Type="http://schemas.openxmlformats.org/officeDocument/2006/relationships/customXml" Target="../ink/ink221.xml"/><Relationship Id="rId91" Type="http://schemas.openxmlformats.org/officeDocument/2006/relationships/customXml" Target="../ink/ink229.xml"/><Relationship Id="rId96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23" Type="http://schemas.openxmlformats.org/officeDocument/2006/relationships/customXml" Target="../ink/ink195.xml"/><Relationship Id="rId28" Type="http://schemas.openxmlformats.org/officeDocument/2006/relationships/image" Target="../media/image201.png"/><Relationship Id="rId49" Type="http://schemas.openxmlformats.org/officeDocument/2006/relationships/customXml" Target="../ink/ink208.xml"/><Relationship Id="rId114" Type="http://schemas.openxmlformats.org/officeDocument/2006/relationships/image" Target="../media/image244.png"/><Relationship Id="rId119" Type="http://schemas.openxmlformats.org/officeDocument/2006/relationships/customXml" Target="../ink/ink243.xml"/><Relationship Id="rId44" Type="http://schemas.openxmlformats.org/officeDocument/2006/relationships/image" Target="../media/image209.png"/><Relationship Id="rId60" Type="http://schemas.openxmlformats.org/officeDocument/2006/relationships/image" Target="../media/image217.png"/><Relationship Id="rId65" Type="http://schemas.openxmlformats.org/officeDocument/2006/relationships/customXml" Target="../ink/ink216.xml"/><Relationship Id="rId81" Type="http://schemas.openxmlformats.org/officeDocument/2006/relationships/customXml" Target="../ink/ink224.xml"/><Relationship Id="rId86" Type="http://schemas.openxmlformats.org/officeDocument/2006/relationships/image" Target="../media/image230.png"/><Relationship Id="rId130" Type="http://schemas.openxmlformats.org/officeDocument/2006/relationships/image" Target="../media/image252.png"/><Relationship Id="rId13" Type="http://schemas.openxmlformats.org/officeDocument/2006/relationships/customXml" Target="../ink/ink190.xml"/><Relationship Id="rId18" Type="http://schemas.openxmlformats.org/officeDocument/2006/relationships/image" Target="../media/image196.png"/><Relationship Id="rId39" Type="http://schemas.openxmlformats.org/officeDocument/2006/relationships/customXml" Target="../ink/ink203.xml"/><Relationship Id="rId109" Type="http://schemas.openxmlformats.org/officeDocument/2006/relationships/customXml" Target="../ink/ink238.xml"/><Relationship Id="rId34" Type="http://schemas.openxmlformats.org/officeDocument/2006/relationships/image" Target="../media/image204.png"/><Relationship Id="rId50" Type="http://schemas.openxmlformats.org/officeDocument/2006/relationships/image" Target="../media/image212.png"/><Relationship Id="rId55" Type="http://schemas.openxmlformats.org/officeDocument/2006/relationships/customXml" Target="../ink/ink211.xml"/><Relationship Id="rId76" Type="http://schemas.openxmlformats.org/officeDocument/2006/relationships/image" Target="../media/image225.png"/><Relationship Id="rId97" Type="http://schemas.openxmlformats.org/officeDocument/2006/relationships/customXml" Target="../ink/ink232.xml"/><Relationship Id="rId104" Type="http://schemas.openxmlformats.org/officeDocument/2006/relationships/image" Target="../media/image239.png"/><Relationship Id="rId120" Type="http://schemas.openxmlformats.org/officeDocument/2006/relationships/image" Target="../media/image247.png"/><Relationship Id="rId125" Type="http://schemas.openxmlformats.org/officeDocument/2006/relationships/customXml" Target="../ink/ink246.xml"/><Relationship Id="rId7" Type="http://schemas.openxmlformats.org/officeDocument/2006/relationships/customXml" Target="../ink/ink187.xml"/><Relationship Id="rId71" Type="http://schemas.openxmlformats.org/officeDocument/2006/relationships/customXml" Target="../ink/ink219.xml"/><Relationship Id="rId92" Type="http://schemas.openxmlformats.org/officeDocument/2006/relationships/image" Target="../media/image233.png"/><Relationship Id="rId2" Type="http://schemas.openxmlformats.org/officeDocument/2006/relationships/image" Target="../media/image166.png"/><Relationship Id="rId29" Type="http://schemas.openxmlformats.org/officeDocument/2006/relationships/customXml" Target="../ink/ink198.xml"/><Relationship Id="rId24" Type="http://schemas.openxmlformats.org/officeDocument/2006/relationships/image" Target="../media/image199.png"/><Relationship Id="rId40" Type="http://schemas.openxmlformats.org/officeDocument/2006/relationships/image" Target="../media/image207.png"/><Relationship Id="rId45" Type="http://schemas.openxmlformats.org/officeDocument/2006/relationships/customXml" Target="../ink/ink206.xml"/><Relationship Id="rId66" Type="http://schemas.openxmlformats.org/officeDocument/2006/relationships/image" Target="../media/image220.png"/><Relationship Id="rId87" Type="http://schemas.openxmlformats.org/officeDocument/2006/relationships/customXml" Target="../ink/ink227.xml"/><Relationship Id="rId110" Type="http://schemas.openxmlformats.org/officeDocument/2006/relationships/image" Target="../media/image242.png"/><Relationship Id="rId115" Type="http://schemas.openxmlformats.org/officeDocument/2006/relationships/customXml" Target="../ink/ink241.xml"/><Relationship Id="rId131" Type="http://schemas.openxmlformats.org/officeDocument/2006/relationships/customXml" Target="../ink/ink249.xml"/><Relationship Id="rId61" Type="http://schemas.openxmlformats.org/officeDocument/2006/relationships/customXml" Target="../ink/ink214.xml"/><Relationship Id="rId82" Type="http://schemas.openxmlformats.org/officeDocument/2006/relationships/image" Target="../media/image228.png"/><Relationship Id="rId19" Type="http://schemas.openxmlformats.org/officeDocument/2006/relationships/customXml" Target="../ink/ink193.xml"/><Relationship Id="rId14" Type="http://schemas.openxmlformats.org/officeDocument/2006/relationships/image" Target="../media/image194.png"/><Relationship Id="rId30" Type="http://schemas.openxmlformats.org/officeDocument/2006/relationships/image" Target="../media/image202.png"/><Relationship Id="rId35" Type="http://schemas.openxmlformats.org/officeDocument/2006/relationships/customXml" Target="../ink/ink201.xml"/><Relationship Id="rId56" Type="http://schemas.openxmlformats.org/officeDocument/2006/relationships/image" Target="../media/image215.png"/><Relationship Id="rId77" Type="http://schemas.openxmlformats.org/officeDocument/2006/relationships/customXml" Target="../ink/ink222.xml"/><Relationship Id="rId100" Type="http://schemas.openxmlformats.org/officeDocument/2006/relationships/image" Target="../media/image237.png"/><Relationship Id="rId105" Type="http://schemas.openxmlformats.org/officeDocument/2006/relationships/customXml" Target="../ink/ink236.xml"/><Relationship Id="rId126" Type="http://schemas.openxmlformats.org/officeDocument/2006/relationships/image" Target="../media/image250.png"/><Relationship Id="rId8" Type="http://schemas.openxmlformats.org/officeDocument/2006/relationships/image" Target="../media/image191.png"/><Relationship Id="rId51" Type="http://schemas.openxmlformats.org/officeDocument/2006/relationships/customXml" Target="../ink/ink209.xml"/><Relationship Id="rId72" Type="http://schemas.openxmlformats.org/officeDocument/2006/relationships/image" Target="../media/image223.png"/><Relationship Id="rId93" Type="http://schemas.openxmlformats.org/officeDocument/2006/relationships/customXml" Target="../ink/ink230.xml"/><Relationship Id="rId98" Type="http://schemas.openxmlformats.org/officeDocument/2006/relationships/image" Target="../media/image236.png"/><Relationship Id="rId121" Type="http://schemas.openxmlformats.org/officeDocument/2006/relationships/customXml" Target="../ink/ink244.xml"/><Relationship Id="rId3" Type="http://schemas.openxmlformats.org/officeDocument/2006/relationships/customXml" Target="../ink/ink185.xml"/><Relationship Id="rId25" Type="http://schemas.openxmlformats.org/officeDocument/2006/relationships/customXml" Target="../ink/ink196.xml"/><Relationship Id="rId46" Type="http://schemas.openxmlformats.org/officeDocument/2006/relationships/image" Target="../media/image210.png"/><Relationship Id="rId67" Type="http://schemas.openxmlformats.org/officeDocument/2006/relationships/customXml" Target="../ink/ink217.xml"/><Relationship Id="rId116" Type="http://schemas.openxmlformats.org/officeDocument/2006/relationships/image" Target="../media/image245.png"/><Relationship Id="rId20" Type="http://schemas.openxmlformats.org/officeDocument/2006/relationships/image" Target="../media/image197.png"/><Relationship Id="rId41" Type="http://schemas.openxmlformats.org/officeDocument/2006/relationships/customXml" Target="../ink/ink204.xml"/><Relationship Id="rId62" Type="http://schemas.openxmlformats.org/officeDocument/2006/relationships/image" Target="../media/image218.png"/><Relationship Id="rId83" Type="http://schemas.openxmlformats.org/officeDocument/2006/relationships/customXml" Target="../ink/ink225.xml"/><Relationship Id="rId88" Type="http://schemas.openxmlformats.org/officeDocument/2006/relationships/image" Target="../media/image231.png"/><Relationship Id="rId111" Type="http://schemas.openxmlformats.org/officeDocument/2006/relationships/customXml" Target="../ink/ink239.xml"/><Relationship Id="rId132" Type="http://schemas.openxmlformats.org/officeDocument/2006/relationships/image" Target="../media/image253.png"/><Relationship Id="rId15" Type="http://schemas.openxmlformats.org/officeDocument/2006/relationships/customXml" Target="../ink/ink191.xml"/><Relationship Id="rId36" Type="http://schemas.openxmlformats.org/officeDocument/2006/relationships/image" Target="../media/image205.png"/><Relationship Id="rId57" Type="http://schemas.openxmlformats.org/officeDocument/2006/relationships/customXml" Target="../ink/ink212.xml"/><Relationship Id="rId106" Type="http://schemas.openxmlformats.org/officeDocument/2006/relationships/image" Target="../media/image240.png"/><Relationship Id="rId127" Type="http://schemas.openxmlformats.org/officeDocument/2006/relationships/customXml" Target="../ink/ink247.xml"/><Relationship Id="rId10" Type="http://schemas.openxmlformats.org/officeDocument/2006/relationships/image" Target="../media/image192.png"/><Relationship Id="rId31" Type="http://schemas.openxmlformats.org/officeDocument/2006/relationships/customXml" Target="../ink/ink199.xml"/><Relationship Id="rId52" Type="http://schemas.openxmlformats.org/officeDocument/2006/relationships/image" Target="../media/image213.png"/><Relationship Id="rId73" Type="http://schemas.openxmlformats.org/officeDocument/2006/relationships/customXml" Target="../ink/ink220.xml"/><Relationship Id="rId78" Type="http://schemas.openxmlformats.org/officeDocument/2006/relationships/image" Target="../media/image226.png"/><Relationship Id="rId94" Type="http://schemas.openxmlformats.org/officeDocument/2006/relationships/image" Target="../media/image234.png"/><Relationship Id="rId99" Type="http://schemas.openxmlformats.org/officeDocument/2006/relationships/customXml" Target="../ink/ink233.xml"/><Relationship Id="rId101" Type="http://schemas.openxmlformats.org/officeDocument/2006/relationships/customXml" Target="../ink/ink234.xml"/><Relationship Id="rId122" Type="http://schemas.openxmlformats.org/officeDocument/2006/relationships/image" Target="../media/image248.png"/><Relationship Id="rId4" Type="http://schemas.openxmlformats.org/officeDocument/2006/relationships/image" Target="../media/image189.png"/><Relationship Id="rId9" Type="http://schemas.openxmlformats.org/officeDocument/2006/relationships/customXml" Target="../ink/ink188.xml"/><Relationship Id="rId26" Type="http://schemas.openxmlformats.org/officeDocument/2006/relationships/image" Target="../media/image200.png"/><Relationship Id="rId47" Type="http://schemas.openxmlformats.org/officeDocument/2006/relationships/customXml" Target="../ink/ink207.xml"/><Relationship Id="rId68" Type="http://schemas.openxmlformats.org/officeDocument/2006/relationships/image" Target="../media/image221.png"/><Relationship Id="rId89" Type="http://schemas.openxmlformats.org/officeDocument/2006/relationships/customXml" Target="../ink/ink228.xml"/><Relationship Id="rId112" Type="http://schemas.openxmlformats.org/officeDocument/2006/relationships/image" Target="../media/image243.png"/><Relationship Id="rId133" Type="http://schemas.openxmlformats.org/officeDocument/2006/relationships/customXml" Target="../ink/ink2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customXml" Target="../ink/ink256.xml"/><Relationship Id="rId18" Type="http://schemas.openxmlformats.org/officeDocument/2006/relationships/image" Target="../media/image263.png"/><Relationship Id="rId3" Type="http://schemas.openxmlformats.org/officeDocument/2006/relationships/customXml" Target="../ink/ink251.xml"/><Relationship Id="rId7" Type="http://schemas.openxmlformats.org/officeDocument/2006/relationships/customXml" Target="../ink/ink253.xml"/><Relationship Id="rId12" Type="http://schemas.openxmlformats.org/officeDocument/2006/relationships/image" Target="../media/image260.png"/><Relationship Id="rId17" Type="http://schemas.openxmlformats.org/officeDocument/2006/relationships/customXml" Target="../ink/ink258.xml"/><Relationship Id="rId2" Type="http://schemas.openxmlformats.org/officeDocument/2006/relationships/image" Target="../media/image255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customXml" Target="../ink/ink255.xml"/><Relationship Id="rId5" Type="http://schemas.openxmlformats.org/officeDocument/2006/relationships/customXml" Target="../ink/ink252.xml"/><Relationship Id="rId15" Type="http://schemas.openxmlformats.org/officeDocument/2006/relationships/customXml" Target="../ink/ink257.xml"/><Relationship Id="rId10" Type="http://schemas.openxmlformats.org/officeDocument/2006/relationships/image" Target="../media/image259.png"/><Relationship Id="rId4" Type="http://schemas.openxmlformats.org/officeDocument/2006/relationships/image" Target="../media/image256.png"/><Relationship Id="rId9" Type="http://schemas.openxmlformats.org/officeDocument/2006/relationships/customXml" Target="../ink/ink254.xml"/><Relationship Id="rId14" Type="http://schemas.openxmlformats.org/officeDocument/2006/relationships/image" Target="../media/image26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1" Type="http://schemas.openxmlformats.org/officeDocument/2006/relationships/customXml" Target="../ink/ink268.xml"/><Relationship Id="rId42" Type="http://schemas.openxmlformats.org/officeDocument/2006/relationships/image" Target="../media/image283.png"/><Relationship Id="rId63" Type="http://schemas.openxmlformats.org/officeDocument/2006/relationships/customXml" Target="../ink/ink289.xml"/><Relationship Id="rId84" Type="http://schemas.openxmlformats.org/officeDocument/2006/relationships/image" Target="../media/image304.png"/><Relationship Id="rId138" Type="http://schemas.openxmlformats.org/officeDocument/2006/relationships/image" Target="../media/image331.png"/><Relationship Id="rId107" Type="http://schemas.openxmlformats.org/officeDocument/2006/relationships/customXml" Target="../ink/ink311.xml"/><Relationship Id="rId11" Type="http://schemas.openxmlformats.org/officeDocument/2006/relationships/customXml" Target="../ink/ink263.xml"/><Relationship Id="rId32" Type="http://schemas.openxmlformats.org/officeDocument/2006/relationships/image" Target="../media/image278.png"/><Relationship Id="rId37" Type="http://schemas.openxmlformats.org/officeDocument/2006/relationships/customXml" Target="../ink/ink276.xml"/><Relationship Id="rId53" Type="http://schemas.openxmlformats.org/officeDocument/2006/relationships/customXml" Target="../ink/ink284.xml"/><Relationship Id="rId58" Type="http://schemas.openxmlformats.org/officeDocument/2006/relationships/image" Target="../media/image291.png"/><Relationship Id="rId74" Type="http://schemas.openxmlformats.org/officeDocument/2006/relationships/image" Target="../media/image299.png"/><Relationship Id="rId79" Type="http://schemas.openxmlformats.org/officeDocument/2006/relationships/customXml" Target="../ink/ink297.xml"/><Relationship Id="rId102" Type="http://schemas.openxmlformats.org/officeDocument/2006/relationships/image" Target="../media/image313.png"/><Relationship Id="rId123" Type="http://schemas.openxmlformats.org/officeDocument/2006/relationships/customXml" Target="../ink/ink319.xml"/><Relationship Id="rId128" Type="http://schemas.openxmlformats.org/officeDocument/2006/relationships/image" Target="../media/image326.png"/><Relationship Id="rId144" Type="http://schemas.openxmlformats.org/officeDocument/2006/relationships/image" Target="../media/image334.png"/><Relationship Id="rId5" Type="http://schemas.openxmlformats.org/officeDocument/2006/relationships/customXml" Target="../ink/ink260.xml"/><Relationship Id="rId90" Type="http://schemas.openxmlformats.org/officeDocument/2006/relationships/image" Target="../media/image307.png"/><Relationship Id="rId95" Type="http://schemas.openxmlformats.org/officeDocument/2006/relationships/customXml" Target="../ink/ink305.xml"/><Relationship Id="rId22" Type="http://schemas.openxmlformats.org/officeDocument/2006/relationships/image" Target="../media/image273.png"/><Relationship Id="rId27" Type="http://schemas.openxmlformats.org/officeDocument/2006/relationships/customXml" Target="../ink/ink271.xml"/><Relationship Id="rId43" Type="http://schemas.openxmlformats.org/officeDocument/2006/relationships/customXml" Target="../ink/ink279.xml"/><Relationship Id="rId48" Type="http://schemas.openxmlformats.org/officeDocument/2006/relationships/image" Target="../media/image286.png"/><Relationship Id="rId64" Type="http://schemas.openxmlformats.org/officeDocument/2006/relationships/image" Target="../media/image294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18" Type="http://schemas.openxmlformats.org/officeDocument/2006/relationships/image" Target="../media/image321.png"/><Relationship Id="rId134" Type="http://schemas.openxmlformats.org/officeDocument/2006/relationships/image" Target="../media/image329.png"/><Relationship Id="rId139" Type="http://schemas.openxmlformats.org/officeDocument/2006/relationships/customXml" Target="../ink/ink327.xml"/><Relationship Id="rId80" Type="http://schemas.openxmlformats.org/officeDocument/2006/relationships/image" Target="../media/image302.png"/><Relationship Id="rId85" Type="http://schemas.openxmlformats.org/officeDocument/2006/relationships/customXml" Target="../ink/ink300.xml"/><Relationship Id="rId12" Type="http://schemas.openxmlformats.org/officeDocument/2006/relationships/image" Target="../media/image268.png"/><Relationship Id="rId17" Type="http://schemas.openxmlformats.org/officeDocument/2006/relationships/customXml" Target="../ink/ink266.xml"/><Relationship Id="rId33" Type="http://schemas.openxmlformats.org/officeDocument/2006/relationships/customXml" Target="../ink/ink274.xml"/><Relationship Id="rId38" Type="http://schemas.openxmlformats.org/officeDocument/2006/relationships/image" Target="../media/image281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08" Type="http://schemas.openxmlformats.org/officeDocument/2006/relationships/image" Target="../media/image316.png"/><Relationship Id="rId124" Type="http://schemas.openxmlformats.org/officeDocument/2006/relationships/image" Target="../media/image324.png"/><Relationship Id="rId129" Type="http://schemas.openxmlformats.org/officeDocument/2006/relationships/customXml" Target="../ink/ink322.xml"/><Relationship Id="rId54" Type="http://schemas.openxmlformats.org/officeDocument/2006/relationships/image" Target="../media/image289.png"/><Relationship Id="rId70" Type="http://schemas.openxmlformats.org/officeDocument/2006/relationships/image" Target="../media/image297.png"/><Relationship Id="rId75" Type="http://schemas.openxmlformats.org/officeDocument/2006/relationships/customXml" Target="../ink/ink295.xml"/><Relationship Id="rId91" Type="http://schemas.openxmlformats.org/officeDocument/2006/relationships/customXml" Target="../ink/ink303.xml"/><Relationship Id="rId96" Type="http://schemas.openxmlformats.org/officeDocument/2006/relationships/image" Target="../media/image310.png"/><Relationship Id="rId140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23" Type="http://schemas.openxmlformats.org/officeDocument/2006/relationships/customXml" Target="../ink/ink269.xml"/><Relationship Id="rId28" Type="http://schemas.openxmlformats.org/officeDocument/2006/relationships/image" Target="../media/image276.png"/><Relationship Id="rId49" Type="http://schemas.openxmlformats.org/officeDocument/2006/relationships/customXml" Target="../ink/ink282.xml"/><Relationship Id="rId114" Type="http://schemas.openxmlformats.org/officeDocument/2006/relationships/image" Target="../media/image319.png"/><Relationship Id="rId119" Type="http://schemas.openxmlformats.org/officeDocument/2006/relationships/customXml" Target="../ink/ink317.xml"/><Relationship Id="rId44" Type="http://schemas.openxmlformats.org/officeDocument/2006/relationships/image" Target="../media/image284.png"/><Relationship Id="rId60" Type="http://schemas.openxmlformats.org/officeDocument/2006/relationships/image" Target="../media/image292.png"/><Relationship Id="rId65" Type="http://schemas.openxmlformats.org/officeDocument/2006/relationships/customXml" Target="../ink/ink290.xml"/><Relationship Id="rId81" Type="http://schemas.openxmlformats.org/officeDocument/2006/relationships/customXml" Target="../ink/ink298.xml"/><Relationship Id="rId86" Type="http://schemas.openxmlformats.org/officeDocument/2006/relationships/image" Target="../media/image305.png"/><Relationship Id="rId130" Type="http://schemas.openxmlformats.org/officeDocument/2006/relationships/image" Target="../media/image327.png"/><Relationship Id="rId135" Type="http://schemas.openxmlformats.org/officeDocument/2006/relationships/customXml" Target="../ink/ink325.xml"/><Relationship Id="rId13" Type="http://schemas.openxmlformats.org/officeDocument/2006/relationships/customXml" Target="../ink/ink264.xml"/><Relationship Id="rId18" Type="http://schemas.openxmlformats.org/officeDocument/2006/relationships/image" Target="../media/image271.png"/><Relationship Id="rId39" Type="http://schemas.openxmlformats.org/officeDocument/2006/relationships/customXml" Target="../ink/ink277.xml"/><Relationship Id="rId109" Type="http://schemas.openxmlformats.org/officeDocument/2006/relationships/customXml" Target="../ink/ink312.xml"/><Relationship Id="rId34" Type="http://schemas.openxmlformats.org/officeDocument/2006/relationships/image" Target="../media/image279.png"/><Relationship Id="rId50" Type="http://schemas.openxmlformats.org/officeDocument/2006/relationships/image" Target="../media/image287.png"/><Relationship Id="rId55" Type="http://schemas.openxmlformats.org/officeDocument/2006/relationships/customXml" Target="../ink/ink285.xml"/><Relationship Id="rId76" Type="http://schemas.openxmlformats.org/officeDocument/2006/relationships/image" Target="../media/image300.png"/><Relationship Id="rId97" Type="http://schemas.openxmlformats.org/officeDocument/2006/relationships/customXml" Target="../ink/ink306.xml"/><Relationship Id="rId104" Type="http://schemas.openxmlformats.org/officeDocument/2006/relationships/image" Target="../media/image314.png"/><Relationship Id="rId120" Type="http://schemas.openxmlformats.org/officeDocument/2006/relationships/image" Target="../media/image322.png"/><Relationship Id="rId125" Type="http://schemas.openxmlformats.org/officeDocument/2006/relationships/customXml" Target="../ink/ink320.xml"/><Relationship Id="rId141" Type="http://schemas.openxmlformats.org/officeDocument/2006/relationships/customXml" Target="../ink/ink328.xml"/><Relationship Id="rId7" Type="http://schemas.openxmlformats.org/officeDocument/2006/relationships/customXml" Target="../ink/ink261.xml"/><Relationship Id="rId71" Type="http://schemas.openxmlformats.org/officeDocument/2006/relationships/customXml" Target="../ink/ink293.xml"/><Relationship Id="rId92" Type="http://schemas.openxmlformats.org/officeDocument/2006/relationships/image" Target="../media/image308.png"/><Relationship Id="rId2" Type="http://schemas.openxmlformats.org/officeDocument/2006/relationships/image" Target="../media/image255.png"/><Relationship Id="rId29" Type="http://schemas.openxmlformats.org/officeDocument/2006/relationships/customXml" Target="../ink/ink272.xml"/><Relationship Id="rId24" Type="http://schemas.openxmlformats.org/officeDocument/2006/relationships/image" Target="../media/image274.png"/><Relationship Id="rId40" Type="http://schemas.openxmlformats.org/officeDocument/2006/relationships/image" Target="../media/image282.png"/><Relationship Id="rId45" Type="http://schemas.openxmlformats.org/officeDocument/2006/relationships/customXml" Target="../ink/ink280.xml"/><Relationship Id="rId66" Type="http://schemas.openxmlformats.org/officeDocument/2006/relationships/image" Target="../media/image295.png"/><Relationship Id="rId87" Type="http://schemas.openxmlformats.org/officeDocument/2006/relationships/customXml" Target="../ink/ink301.xml"/><Relationship Id="rId110" Type="http://schemas.openxmlformats.org/officeDocument/2006/relationships/image" Target="../media/image317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image" Target="../media/image330.png"/><Relationship Id="rId61" Type="http://schemas.openxmlformats.org/officeDocument/2006/relationships/customXml" Target="../ink/ink288.xml"/><Relationship Id="rId82" Type="http://schemas.openxmlformats.org/officeDocument/2006/relationships/image" Target="../media/image303.png"/><Relationship Id="rId19" Type="http://schemas.openxmlformats.org/officeDocument/2006/relationships/customXml" Target="../ink/ink267.xml"/><Relationship Id="rId14" Type="http://schemas.openxmlformats.org/officeDocument/2006/relationships/image" Target="../media/image269.png"/><Relationship Id="rId30" Type="http://schemas.openxmlformats.org/officeDocument/2006/relationships/image" Target="../media/image277.png"/><Relationship Id="rId35" Type="http://schemas.openxmlformats.org/officeDocument/2006/relationships/customXml" Target="../ink/ink275.xml"/><Relationship Id="rId56" Type="http://schemas.openxmlformats.org/officeDocument/2006/relationships/image" Target="../media/image290.png"/><Relationship Id="rId77" Type="http://schemas.openxmlformats.org/officeDocument/2006/relationships/customXml" Target="../ink/ink296.xml"/><Relationship Id="rId100" Type="http://schemas.openxmlformats.org/officeDocument/2006/relationships/image" Target="../media/image312.png"/><Relationship Id="rId105" Type="http://schemas.openxmlformats.org/officeDocument/2006/relationships/customXml" Target="../ink/ink310.xml"/><Relationship Id="rId126" Type="http://schemas.openxmlformats.org/officeDocument/2006/relationships/image" Target="../media/image325.png"/><Relationship Id="rId8" Type="http://schemas.openxmlformats.org/officeDocument/2006/relationships/image" Target="../media/image266.png"/><Relationship Id="rId51" Type="http://schemas.openxmlformats.org/officeDocument/2006/relationships/customXml" Target="../ink/ink283.xml"/><Relationship Id="rId72" Type="http://schemas.openxmlformats.org/officeDocument/2006/relationships/image" Target="../media/image298.png"/><Relationship Id="rId93" Type="http://schemas.openxmlformats.org/officeDocument/2006/relationships/customXml" Target="../ink/ink304.xml"/><Relationship Id="rId98" Type="http://schemas.openxmlformats.org/officeDocument/2006/relationships/image" Target="../media/image311.png"/><Relationship Id="rId121" Type="http://schemas.openxmlformats.org/officeDocument/2006/relationships/customXml" Target="../ink/ink318.xml"/><Relationship Id="rId142" Type="http://schemas.openxmlformats.org/officeDocument/2006/relationships/image" Target="../media/image333.png"/><Relationship Id="rId3" Type="http://schemas.openxmlformats.org/officeDocument/2006/relationships/customXml" Target="../ink/ink259.xml"/><Relationship Id="rId25" Type="http://schemas.openxmlformats.org/officeDocument/2006/relationships/customXml" Target="../ink/ink270.xml"/><Relationship Id="rId46" Type="http://schemas.openxmlformats.org/officeDocument/2006/relationships/image" Target="../media/image285.png"/><Relationship Id="rId67" Type="http://schemas.openxmlformats.org/officeDocument/2006/relationships/customXml" Target="../ink/ink291.xml"/><Relationship Id="rId116" Type="http://schemas.openxmlformats.org/officeDocument/2006/relationships/image" Target="../media/image320.png"/><Relationship Id="rId137" Type="http://schemas.openxmlformats.org/officeDocument/2006/relationships/customXml" Target="../ink/ink326.xml"/><Relationship Id="rId20" Type="http://schemas.openxmlformats.org/officeDocument/2006/relationships/image" Target="../media/image272.png"/><Relationship Id="rId41" Type="http://schemas.openxmlformats.org/officeDocument/2006/relationships/customXml" Target="../ink/ink278.xml"/><Relationship Id="rId62" Type="http://schemas.openxmlformats.org/officeDocument/2006/relationships/image" Target="../media/image293.png"/><Relationship Id="rId83" Type="http://schemas.openxmlformats.org/officeDocument/2006/relationships/customXml" Target="../ink/ink299.xml"/><Relationship Id="rId88" Type="http://schemas.openxmlformats.org/officeDocument/2006/relationships/image" Target="../media/image306.png"/><Relationship Id="rId111" Type="http://schemas.openxmlformats.org/officeDocument/2006/relationships/customXml" Target="../ink/ink313.xml"/><Relationship Id="rId132" Type="http://schemas.openxmlformats.org/officeDocument/2006/relationships/image" Target="../media/image328.png"/><Relationship Id="rId15" Type="http://schemas.openxmlformats.org/officeDocument/2006/relationships/customXml" Target="../ink/ink265.xml"/><Relationship Id="rId36" Type="http://schemas.openxmlformats.org/officeDocument/2006/relationships/image" Target="../media/image280.png"/><Relationship Id="rId57" Type="http://schemas.openxmlformats.org/officeDocument/2006/relationships/customXml" Target="../ink/ink286.xml"/><Relationship Id="rId106" Type="http://schemas.openxmlformats.org/officeDocument/2006/relationships/image" Target="../media/image315.png"/><Relationship Id="rId127" Type="http://schemas.openxmlformats.org/officeDocument/2006/relationships/customXml" Target="../ink/ink321.xml"/><Relationship Id="rId10" Type="http://schemas.openxmlformats.org/officeDocument/2006/relationships/image" Target="../media/image267.png"/><Relationship Id="rId31" Type="http://schemas.openxmlformats.org/officeDocument/2006/relationships/customXml" Target="../ink/ink273.xml"/><Relationship Id="rId52" Type="http://schemas.openxmlformats.org/officeDocument/2006/relationships/image" Target="../media/image288.png"/><Relationship Id="rId73" Type="http://schemas.openxmlformats.org/officeDocument/2006/relationships/customXml" Target="../ink/ink294.xml"/><Relationship Id="rId78" Type="http://schemas.openxmlformats.org/officeDocument/2006/relationships/image" Target="../media/image301.png"/><Relationship Id="rId94" Type="http://schemas.openxmlformats.org/officeDocument/2006/relationships/image" Target="../media/image309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23.png"/><Relationship Id="rId143" Type="http://schemas.openxmlformats.org/officeDocument/2006/relationships/customXml" Target="../ink/ink329.xml"/><Relationship Id="rId4" Type="http://schemas.openxmlformats.org/officeDocument/2006/relationships/image" Target="../media/image264.png"/><Relationship Id="rId9" Type="http://schemas.openxmlformats.org/officeDocument/2006/relationships/customXml" Target="../ink/ink262.xml"/><Relationship Id="rId26" Type="http://schemas.openxmlformats.org/officeDocument/2006/relationships/image" Target="../media/image275.png"/><Relationship Id="rId47" Type="http://schemas.openxmlformats.org/officeDocument/2006/relationships/customXml" Target="../ink/ink281.xml"/><Relationship Id="rId68" Type="http://schemas.openxmlformats.org/officeDocument/2006/relationships/image" Target="../media/image296.png"/><Relationship Id="rId89" Type="http://schemas.openxmlformats.org/officeDocument/2006/relationships/customXml" Target="../ink/ink302.xml"/><Relationship Id="rId112" Type="http://schemas.openxmlformats.org/officeDocument/2006/relationships/image" Target="../media/image318.png"/><Relationship Id="rId133" Type="http://schemas.openxmlformats.org/officeDocument/2006/relationships/customXml" Target="../ink/ink324.xml"/><Relationship Id="rId16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低可信度描述已自动生成">
            <a:extLst>
              <a:ext uri="{FF2B5EF4-FFF2-40B4-BE49-F238E27FC236}">
                <a16:creationId xmlns:a16="http://schemas.microsoft.com/office/drawing/2014/main" id="{45400CC1-12A5-4F74-80B5-A06904F9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6550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BA55F6-4549-4B27-8E82-7FBDE480F6C9}"/>
              </a:ext>
            </a:extLst>
          </p:cNvPr>
          <p:cNvSpPr txBox="1"/>
          <p:nvPr/>
        </p:nvSpPr>
        <p:spPr>
          <a:xfrm>
            <a:off x="9321282" y="1017037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角色将从左侧进入地图</a:t>
            </a:r>
            <a:endParaRPr lang="en-US" altLang="zh-CN" dirty="0"/>
          </a:p>
          <a:p>
            <a:r>
              <a:rPr lang="zh-CN" altLang="en-US" dirty="0"/>
              <a:t>进入建筑物前镜头固定</a:t>
            </a:r>
            <a:endParaRPr lang="en-US" altLang="zh-CN" dirty="0"/>
          </a:p>
          <a:p>
            <a:r>
              <a:rPr lang="zh-CN" altLang="en-US" dirty="0"/>
              <a:t>为第一部分地图全景</a:t>
            </a:r>
            <a:endParaRPr lang="en-US" altLang="zh-CN" dirty="0"/>
          </a:p>
          <a:p>
            <a:r>
              <a:rPr lang="zh-CN" altLang="en-US" dirty="0"/>
              <a:t>角色进入室内后</a:t>
            </a:r>
            <a:endParaRPr lang="en-US" altLang="zh-CN" dirty="0"/>
          </a:p>
          <a:p>
            <a:r>
              <a:rPr lang="zh-CN" altLang="en-US" dirty="0"/>
              <a:t>镜头聚焦于角色周围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F18584-8C36-534F-D44C-36AD26037CED}"/>
                  </a:ext>
                </a:extLst>
              </p14:cNvPr>
              <p14:cNvContentPartPr/>
              <p14:nvPr/>
            </p14:nvContentPartPr>
            <p14:xfrm>
              <a:off x="429935" y="6249884"/>
              <a:ext cx="561975" cy="9525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F18584-8C36-534F-D44C-36AD26037C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51" y="6232788"/>
                <a:ext cx="597299" cy="129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C4589F5-3A0E-4965-EFF6-B4B8FCFBE200}"/>
                  </a:ext>
                </a:extLst>
              </p14:cNvPr>
              <p14:cNvContentPartPr/>
              <p14:nvPr/>
            </p14:nvContentPartPr>
            <p14:xfrm>
              <a:off x="916192" y="6150502"/>
              <a:ext cx="247650" cy="24765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C4589F5-3A0E-4965-EFF6-B4B8FCFBE2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80" y="6132582"/>
                <a:ext cx="283234" cy="283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38F7494-8D5B-01C3-680A-84F2ABB5EB3C}"/>
                  </a:ext>
                </a:extLst>
              </p14:cNvPr>
              <p14:cNvContentPartPr/>
              <p14:nvPr/>
            </p14:nvContentPartPr>
            <p14:xfrm>
              <a:off x="3009550" y="6349174"/>
              <a:ext cx="990599" cy="57149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38F7494-8D5B-01C3-680A-84F2ABB5EB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1982" y="6330974"/>
                <a:ext cx="1026093" cy="9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2F909B1-8231-A5F9-AAB8-89C0F525E934}"/>
                  </a:ext>
                </a:extLst>
              </p14:cNvPr>
              <p14:cNvContentPartPr/>
              <p14:nvPr/>
            </p14:nvContentPartPr>
            <p14:xfrm>
              <a:off x="3916804" y="6220609"/>
              <a:ext cx="171450" cy="257174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2F909B1-8231-A5F9-AAB8-89C0F525E9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9043" y="6202725"/>
                <a:ext cx="207335" cy="292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FB30B02-3752-35F7-4284-716915FF3C46}"/>
                  </a:ext>
                </a:extLst>
              </p14:cNvPr>
              <p14:cNvContentPartPr/>
              <p14:nvPr/>
            </p14:nvContentPartPr>
            <p14:xfrm>
              <a:off x="5239658" y="5656939"/>
              <a:ext cx="704849" cy="790575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FB30B02-3752-35F7-4284-716915FF3C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22037" y="5639266"/>
                <a:ext cx="740451" cy="826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B819E58-FCE4-6BB7-3B6F-F00604464A97}"/>
                  </a:ext>
                </a:extLst>
              </p14:cNvPr>
              <p14:cNvContentPartPr/>
              <p14:nvPr/>
            </p14:nvContentPartPr>
            <p14:xfrm>
              <a:off x="5606064" y="5564732"/>
              <a:ext cx="209549" cy="285749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B819E58-FCE4-6BB7-3B6F-F00604464A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7811" y="5546783"/>
                <a:ext cx="245691" cy="321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58860B4-515A-C9F7-015D-196BB148B724}"/>
                  </a:ext>
                </a:extLst>
              </p14:cNvPr>
              <p14:cNvContentPartPr/>
              <p14:nvPr/>
            </p14:nvContentPartPr>
            <p14:xfrm>
              <a:off x="5283129" y="5482908"/>
              <a:ext cx="161924" cy="295275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58860B4-515A-C9F7-015D-196BB148B7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65643" y="5465285"/>
                <a:ext cx="196547" cy="330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83AF249-AD71-52AE-2B21-DA4325A0FA83}"/>
                  </a:ext>
                </a:extLst>
              </p14:cNvPr>
              <p14:cNvContentPartPr/>
              <p14:nvPr/>
            </p14:nvContentPartPr>
            <p14:xfrm>
              <a:off x="5281604" y="5507170"/>
              <a:ext cx="142874" cy="24765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83AF249-AD71-52AE-2B21-DA4325A0FA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64180" y="5489455"/>
                <a:ext cx="177373" cy="283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C066F5E-45EF-E34F-C646-0F6D8513A8A8}"/>
                  </a:ext>
                </a:extLst>
              </p14:cNvPr>
              <p14:cNvContentPartPr/>
              <p14:nvPr/>
            </p14:nvContentPartPr>
            <p14:xfrm>
              <a:off x="3778073" y="5250911"/>
              <a:ext cx="1419224" cy="8001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C066F5E-45EF-E34F-C646-0F6D8513A8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60441" y="5232996"/>
                <a:ext cx="1454849" cy="835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66BE6A8-31A8-85A5-182C-306B0F41238E}"/>
                  </a:ext>
                </a:extLst>
              </p14:cNvPr>
              <p14:cNvContentPartPr/>
              <p14:nvPr/>
            </p14:nvContentPartPr>
            <p14:xfrm>
              <a:off x="3721510" y="5732511"/>
              <a:ext cx="323850" cy="36195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66BE6A8-31A8-85A5-182C-306B0F4123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03657" y="5715055"/>
                <a:ext cx="359199" cy="3972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8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14BEA3E0-FC78-4E60-BA28-E30DA3C8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69" cy="41054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819E9E-031E-4D24-ABCD-92B3F33031B7}"/>
              </a:ext>
            </a:extLst>
          </p:cNvPr>
          <p:cNvSpPr txBox="1"/>
          <p:nvPr/>
        </p:nvSpPr>
        <p:spPr>
          <a:xfrm>
            <a:off x="158620" y="4842588"/>
            <a:ext cx="11995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怪物 </a:t>
            </a:r>
            <a:r>
              <a:rPr lang="en-US" altLang="zh-CN" dirty="0"/>
              <a:t>2.</a:t>
            </a:r>
            <a:r>
              <a:rPr lang="zh-CN" altLang="en-US" dirty="0"/>
              <a:t>教会风格的尖顶建筑 </a:t>
            </a:r>
            <a:r>
              <a:rPr lang="en-US" altLang="zh-CN" dirty="0"/>
              <a:t>3.</a:t>
            </a:r>
            <a:r>
              <a:rPr lang="zh-CN" altLang="en-US" dirty="0"/>
              <a:t>教会风格的窗户 </a:t>
            </a:r>
            <a:r>
              <a:rPr lang="en-US" altLang="zh-CN" dirty="0"/>
              <a:t>4.</a:t>
            </a:r>
            <a:r>
              <a:rPr lang="zh-CN" altLang="en-US" dirty="0"/>
              <a:t>略有脏乱的墙壁 </a:t>
            </a:r>
            <a:r>
              <a:rPr lang="en-US" altLang="zh-CN" dirty="0"/>
              <a:t>5.</a:t>
            </a:r>
            <a:r>
              <a:rPr lang="zh-CN" altLang="en-US" dirty="0"/>
              <a:t>木质墙壁 </a:t>
            </a:r>
            <a:r>
              <a:rPr lang="en-US" altLang="zh-CN" dirty="0"/>
              <a:t>6.</a:t>
            </a:r>
            <a:r>
              <a:rPr lang="zh-CN" altLang="en-US" dirty="0"/>
              <a:t>木板（木质平台）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教堂（背景）</a:t>
            </a:r>
            <a:r>
              <a:rPr lang="en-US" altLang="zh-CN" dirty="0"/>
              <a:t>8.</a:t>
            </a:r>
            <a:r>
              <a:rPr lang="zh-CN" altLang="en-US" dirty="0"/>
              <a:t>泛红的黑夜 </a:t>
            </a:r>
            <a:r>
              <a:rPr lang="en-US" altLang="zh-CN" dirty="0"/>
              <a:t>9.</a:t>
            </a:r>
            <a:r>
              <a:rPr lang="zh-CN" altLang="en-US" dirty="0"/>
              <a:t>教会风格的门 </a:t>
            </a:r>
            <a:r>
              <a:rPr lang="en-US" altLang="zh-CN" dirty="0"/>
              <a:t>10.</a:t>
            </a:r>
            <a:r>
              <a:rPr lang="zh-CN" altLang="en-US" dirty="0"/>
              <a:t>有红色能量波动的门 </a:t>
            </a:r>
            <a:r>
              <a:rPr lang="en-US" altLang="zh-CN" dirty="0"/>
              <a:t>11.</a:t>
            </a:r>
            <a:r>
              <a:rPr lang="zh-CN" altLang="en-US" dirty="0"/>
              <a:t>黑色的土地 </a:t>
            </a:r>
            <a:r>
              <a:rPr lang="en-US" altLang="zh-CN" dirty="0"/>
              <a:t>12.</a:t>
            </a:r>
            <a:r>
              <a:rPr lang="zh-CN" altLang="en-US" dirty="0"/>
              <a:t>有红色能量波动的墙壁和土地</a:t>
            </a:r>
          </a:p>
          <a:p>
            <a:r>
              <a:rPr lang="en-US" altLang="zh-CN" dirty="0"/>
              <a:t>13.</a:t>
            </a:r>
            <a:r>
              <a:rPr lang="zh-CN" altLang="en-US" dirty="0"/>
              <a:t>月光照下（背景）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FB95D7C-3447-B3C6-BC6B-5433600C1685}"/>
                  </a:ext>
                </a:extLst>
              </p14:cNvPr>
              <p14:cNvContentPartPr/>
              <p14:nvPr/>
            </p14:nvContentPartPr>
            <p14:xfrm>
              <a:off x="421596" y="2733351"/>
              <a:ext cx="38099" cy="209549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FB95D7C-3447-B3C6-BC6B-5433600C16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514" y="2729060"/>
                <a:ext cx="46263" cy="218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FD72D99-E641-14AC-0342-20D3795AE096}"/>
                  </a:ext>
                </a:extLst>
              </p14:cNvPr>
              <p14:cNvContentPartPr/>
              <p14:nvPr/>
            </p14:nvContentPartPr>
            <p14:xfrm>
              <a:off x="324834" y="2659348"/>
              <a:ext cx="228599" cy="36195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FD72D99-E641-14AC-0342-20D3795AE0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494" y="2654996"/>
                <a:ext cx="237280" cy="370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0A8CC0F-D8CC-7B1F-244A-9FCBE1282311}"/>
                  </a:ext>
                </a:extLst>
              </p14:cNvPr>
              <p14:cNvContentPartPr/>
              <p14:nvPr/>
            </p14:nvContentPartPr>
            <p14:xfrm>
              <a:off x="615227" y="2845230"/>
              <a:ext cx="66675" cy="32385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0A8CC0F-D8CC-7B1F-244A-9FCBE12823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948" y="2840883"/>
                <a:ext cx="75232" cy="3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60F6F6C6-AD8B-2E7C-64B8-C0BE52938D56}"/>
                  </a:ext>
                </a:extLst>
              </p14:cNvPr>
              <p14:cNvContentPartPr/>
              <p14:nvPr/>
            </p14:nvContentPartPr>
            <p14:xfrm>
              <a:off x="587228" y="3044930"/>
              <a:ext cx="200025" cy="152399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60F6F6C6-AD8B-2E7C-64B8-C0BE52938D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872" y="3040534"/>
                <a:ext cx="208738" cy="161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055C948-55A1-B33A-E637-8134F01AAA71}"/>
                  </a:ext>
                </a:extLst>
              </p14:cNvPr>
              <p14:cNvContentPartPr/>
              <p14:nvPr/>
            </p14:nvContentPartPr>
            <p14:xfrm>
              <a:off x="487804" y="803769"/>
              <a:ext cx="171450" cy="1905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055C948-55A1-B33A-E637-8134F01AAA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3527" y="799439"/>
                <a:ext cx="180005" cy="19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2B4D4CC-ED00-C645-A0A1-8D3920C12747}"/>
                  </a:ext>
                </a:extLst>
              </p14:cNvPr>
              <p14:cNvContentPartPr/>
              <p14:nvPr/>
            </p14:nvContentPartPr>
            <p14:xfrm>
              <a:off x="406212" y="706038"/>
              <a:ext cx="295275" cy="32385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2B4D4CC-ED00-C645-A0A1-8D3920C127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891" y="701777"/>
                <a:ext cx="303917" cy="33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3EC7298A-E572-9683-3AFE-4F803B5960A9}"/>
                  </a:ext>
                </a:extLst>
              </p14:cNvPr>
              <p14:cNvContentPartPr/>
              <p14:nvPr/>
            </p14:nvContentPartPr>
            <p14:xfrm>
              <a:off x="794583" y="773289"/>
              <a:ext cx="438150" cy="104774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3EC7298A-E572-9683-3AFE-4F803B5960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0259" y="768954"/>
                <a:ext cx="446798" cy="113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565B7016-95A7-5972-D0CA-75D402CA8B41}"/>
                  </a:ext>
                </a:extLst>
              </p14:cNvPr>
              <p14:cNvContentPartPr/>
              <p14:nvPr/>
            </p14:nvContentPartPr>
            <p14:xfrm>
              <a:off x="1088875" y="732166"/>
              <a:ext cx="104774" cy="228599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565B7016-95A7-5972-D0CA-75D402CA8B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4739" y="727839"/>
                <a:ext cx="113046" cy="23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D037496-F22A-9CB2-1F15-13FBF8AB5649}"/>
                  </a:ext>
                </a:extLst>
              </p14:cNvPr>
              <p14:cNvContentPartPr/>
              <p14:nvPr/>
            </p14:nvContentPartPr>
            <p14:xfrm>
              <a:off x="2549348" y="2112352"/>
              <a:ext cx="142874" cy="228599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D037496-F22A-9CB2-1F15-13FBF8AB56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45094" y="2107956"/>
                <a:ext cx="151383" cy="23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B2405DDF-5BB9-31AC-1E86-481237BAB6FB}"/>
                  </a:ext>
                </a:extLst>
              </p14:cNvPr>
              <p14:cNvContentPartPr/>
              <p14:nvPr/>
            </p14:nvContentPartPr>
            <p14:xfrm>
              <a:off x="2418998" y="2016693"/>
              <a:ext cx="381000" cy="371474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B2405DDF-5BB9-31AC-1E86-481237BAB6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4685" y="2012415"/>
                <a:ext cx="389626" cy="38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67799FE-675F-C6AC-B311-B2D407E95A26}"/>
                  </a:ext>
                </a:extLst>
              </p14:cNvPr>
              <p14:cNvContentPartPr/>
              <p14:nvPr/>
            </p14:nvContentPartPr>
            <p14:xfrm>
              <a:off x="2632501" y="2466161"/>
              <a:ext cx="9524" cy="24765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67799FE-675F-C6AC-B311-B2D407E95A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28560" y="2461860"/>
                <a:ext cx="17406" cy="25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61B4D89D-EF06-546C-C060-6879592D5716}"/>
                  </a:ext>
                </a:extLst>
              </p14:cNvPr>
              <p14:cNvContentPartPr/>
              <p14:nvPr/>
            </p14:nvContentPartPr>
            <p14:xfrm>
              <a:off x="2547042" y="2590413"/>
              <a:ext cx="219075" cy="180974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61B4D89D-EF06-546C-C060-6879592D57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42774" y="2586026"/>
                <a:ext cx="227610" cy="189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EF068908-BB13-8FDD-55C2-CB731606DB7B}"/>
                  </a:ext>
                </a:extLst>
              </p14:cNvPr>
              <p14:cNvContentPartPr/>
              <p14:nvPr/>
            </p14:nvContentPartPr>
            <p14:xfrm>
              <a:off x="3572230" y="1976850"/>
              <a:ext cx="180974" cy="180974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EF068908-BB13-8FDD-55C2-CB731606DB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67988" y="1972608"/>
                <a:ext cx="189457" cy="18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19DFA1EE-5C7F-0D85-A2B4-609FC57EE94F}"/>
                  </a:ext>
                </a:extLst>
              </p14:cNvPr>
              <p14:cNvContentPartPr/>
              <p14:nvPr/>
            </p14:nvContentPartPr>
            <p14:xfrm>
              <a:off x="3694486" y="1978438"/>
              <a:ext cx="28574" cy="209549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19DFA1EE-5C7F-0D85-A2B4-609FC57EE9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89517" y="1974205"/>
                <a:ext cx="38513" cy="218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E982A2B6-FF61-2843-CEBE-A5AD4161D14F}"/>
                  </a:ext>
                </a:extLst>
              </p14:cNvPr>
              <p14:cNvContentPartPr/>
              <p14:nvPr/>
            </p14:nvContentPartPr>
            <p14:xfrm>
              <a:off x="3518898" y="1814026"/>
              <a:ext cx="333374" cy="390525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E982A2B6-FF61-2843-CEBE-A5AD4161D14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14578" y="1809719"/>
                <a:ext cx="342014" cy="39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82972A9-01DE-A060-51BC-B963CA8270CB}"/>
                  </a:ext>
                </a:extLst>
              </p14:cNvPr>
              <p14:cNvContentPartPr/>
              <p14:nvPr/>
            </p14:nvContentPartPr>
            <p14:xfrm>
              <a:off x="3858935" y="2160155"/>
              <a:ext cx="152399" cy="504824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82972A9-01DE-A060-51BC-B963CA8270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54507" y="2155868"/>
                <a:ext cx="161255" cy="513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BD915CDC-A7B0-996B-1B97-B7A835E90E37}"/>
                  </a:ext>
                </a:extLst>
              </p14:cNvPr>
              <p14:cNvContentPartPr/>
              <p14:nvPr/>
            </p14:nvContentPartPr>
            <p14:xfrm>
              <a:off x="3893854" y="2492620"/>
              <a:ext cx="228599" cy="219075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BD915CDC-A7B0-996B-1B97-B7A835E90E3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89561" y="2488324"/>
                <a:ext cx="237185" cy="227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08E40D0-7C5E-9DE6-AFF4-2FDDD16518A0}"/>
                  </a:ext>
                </a:extLst>
              </p14:cNvPr>
              <p14:cNvContentPartPr/>
              <p14:nvPr/>
            </p14:nvContentPartPr>
            <p14:xfrm>
              <a:off x="7640056" y="1739127"/>
              <a:ext cx="180974" cy="161924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08E40D0-7C5E-9DE6-AFF4-2FDDD16518A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5721" y="1734819"/>
                <a:ext cx="189643" cy="170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48FB18EB-CA20-37A4-3225-8CDEF769A911}"/>
                  </a:ext>
                </a:extLst>
              </p14:cNvPr>
              <p14:cNvContentPartPr/>
              <p14:nvPr/>
            </p14:nvContentPartPr>
            <p14:xfrm>
              <a:off x="7593052" y="1807875"/>
              <a:ext cx="209549" cy="17145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48FB18EB-CA20-37A4-3225-8CDEF769A91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88694" y="1803525"/>
                <a:ext cx="218265" cy="18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7EAC6C4-98AF-F54D-8AEA-10BEA2F2198F}"/>
                  </a:ext>
                </a:extLst>
              </p14:cNvPr>
              <p14:cNvContentPartPr/>
              <p14:nvPr/>
            </p14:nvContentPartPr>
            <p14:xfrm>
              <a:off x="7115253" y="3676014"/>
              <a:ext cx="95250" cy="276225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7EAC6C4-98AF-F54D-8AEA-10BEA2F219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10988" y="3671692"/>
                <a:ext cx="103780" cy="28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928D605-ACA3-5F48-FE9F-F90B90AF211B}"/>
                  </a:ext>
                </a:extLst>
              </p14:cNvPr>
              <p14:cNvContentPartPr/>
              <p14:nvPr/>
            </p14:nvContentPartPr>
            <p14:xfrm>
              <a:off x="7020646" y="3640988"/>
              <a:ext cx="266700" cy="390525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928D605-ACA3-5F48-FE9F-F90B90AF211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16292" y="3636629"/>
                <a:ext cx="275409" cy="39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FD4FC24C-4DAE-B8EB-CDE6-48985BCDF4D5}"/>
                  </a:ext>
                </a:extLst>
              </p14:cNvPr>
              <p14:cNvContentPartPr/>
              <p14:nvPr/>
            </p14:nvContentPartPr>
            <p14:xfrm>
              <a:off x="7361339" y="3225939"/>
              <a:ext cx="247650" cy="62865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FD4FC24C-4DAE-B8EB-CDE6-48985BCDF4D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56956" y="3221613"/>
                <a:ext cx="256416" cy="637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F2E8A0A6-194C-231A-F4DC-281E83507273}"/>
                  </a:ext>
                </a:extLst>
              </p14:cNvPr>
              <p14:cNvContentPartPr/>
              <p14:nvPr/>
            </p14:nvContentPartPr>
            <p14:xfrm>
              <a:off x="7935483" y="1396564"/>
              <a:ext cx="123824" cy="295275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F2E8A0A6-194C-231A-F4DC-281E8350727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31151" y="1392310"/>
                <a:ext cx="132488" cy="303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1B1B3A04-BAEC-0066-0DF7-B1EE25E6A248}"/>
                  </a:ext>
                </a:extLst>
              </p14:cNvPr>
              <p14:cNvContentPartPr/>
              <p14:nvPr/>
            </p14:nvContentPartPr>
            <p14:xfrm>
              <a:off x="7973462" y="1452932"/>
              <a:ext cx="66675" cy="9524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1B1B3A04-BAEC-0066-0DF7-B1EE25E6A24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69338" y="1449571"/>
                <a:ext cx="74923" cy="16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DDB630FE-738C-C66A-53B9-AF87973E805C}"/>
                  </a:ext>
                </a:extLst>
              </p14:cNvPr>
              <p14:cNvContentPartPr/>
              <p14:nvPr/>
            </p14:nvContentPartPr>
            <p14:xfrm>
              <a:off x="7843620" y="1279321"/>
              <a:ext cx="295275" cy="552449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DDB630FE-738C-C66A-53B9-AF87973E805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39267" y="1274999"/>
                <a:ext cx="303981" cy="561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0EAF924-31E3-7843-CFD6-EF6D3EF8A430}"/>
                  </a:ext>
                </a:extLst>
              </p14:cNvPr>
              <p14:cNvContentPartPr/>
              <p14:nvPr/>
            </p14:nvContentPartPr>
            <p14:xfrm>
              <a:off x="410859" y="252785"/>
              <a:ext cx="142874" cy="17145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0EAF924-31E3-7843-CFD6-EF6D3EF8A4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6677" y="248569"/>
                <a:ext cx="151237" cy="17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D6ACCD0C-83EC-8529-0259-9DD25823CBF8}"/>
                  </a:ext>
                </a:extLst>
              </p14:cNvPr>
              <p14:cNvContentPartPr/>
              <p14:nvPr/>
            </p14:nvContentPartPr>
            <p14:xfrm>
              <a:off x="357156" y="166747"/>
              <a:ext cx="266700" cy="314325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D6ACCD0C-83EC-8529-0259-9DD25823CB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2802" y="162416"/>
                <a:ext cx="275409" cy="322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1C036189-BB1A-4C6E-2B41-473A1330B46C}"/>
                  </a:ext>
                </a:extLst>
              </p14:cNvPr>
              <p14:cNvContentPartPr/>
              <p14:nvPr/>
            </p14:nvContentPartPr>
            <p14:xfrm>
              <a:off x="780618" y="164821"/>
              <a:ext cx="409575" cy="104774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1C036189-BB1A-4C6E-2B41-473A1330B46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6310" y="160471"/>
                <a:ext cx="418190" cy="113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0DA5B40B-FFE2-26CA-AB07-1C5D62FAE41E}"/>
                  </a:ext>
                </a:extLst>
              </p14:cNvPr>
              <p14:cNvContentPartPr/>
              <p14:nvPr/>
            </p14:nvContentPartPr>
            <p14:xfrm>
              <a:off x="970170" y="120438"/>
              <a:ext cx="238125" cy="209549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0DA5B40B-FFE2-26CA-AB07-1C5D62FAE41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5821" y="116176"/>
                <a:ext cx="246824" cy="21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5847529-45A6-B01E-641B-CD551204A1FE}"/>
                  </a:ext>
                </a:extLst>
              </p14:cNvPr>
              <p14:cNvContentPartPr/>
              <p14:nvPr/>
            </p14:nvContentPartPr>
            <p14:xfrm>
              <a:off x="3019810" y="5300249"/>
              <a:ext cx="38099" cy="38099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5847529-45A6-B01E-641B-CD551204A1F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15192" y="5296239"/>
                <a:ext cx="47335" cy="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F552EE67-B82C-CAA0-767A-8BE045EABE3B}"/>
                  </a:ext>
                </a:extLst>
              </p14:cNvPr>
              <p14:cNvContentPartPr/>
              <p14:nvPr/>
            </p14:nvContentPartPr>
            <p14:xfrm>
              <a:off x="4971576" y="35642"/>
              <a:ext cx="533400" cy="447675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F552EE67-B82C-CAA0-767A-8BE045EABE3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67269" y="31361"/>
                <a:ext cx="542015" cy="456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8EED4E60-4D1E-69ED-19DE-0D6E8F851F72}"/>
                  </a:ext>
                </a:extLst>
              </p14:cNvPr>
              <p14:cNvContentPartPr/>
              <p14:nvPr/>
            </p14:nvContentPartPr>
            <p14:xfrm>
              <a:off x="3706362" y="410366"/>
              <a:ext cx="1266824" cy="876299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8EED4E60-4D1E-69ED-19DE-0D6E8F851F7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02058" y="406058"/>
                <a:ext cx="1275432" cy="884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DB76AC6D-E7EB-3986-9A6F-14A22B1F0484}"/>
                  </a:ext>
                </a:extLst>
              </p14:cNvPr>
              <p14:cNvContentPartPr/>
              <p14:nvPr/>
            </p14:nvContentPartPr>
            <p14:xfrm>
              <a:off x="5521218" y="475340"/>
              <a:ext cx="28574" cy="1362075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DB76AC6D-E7EB-3986-9A6F-14A22B1F048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17087" y="471016"/>
                <a:ext cx="36836" cy="1370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741D74B1-8289-BEA2-A3C8-318FCD196D5F}"/>
                  </a:ext>
                </a:extLst>
              </p14:cNvPr>
              <p14:cNvContentPartPr/>
              <p14:nvPr/>
            </p14:nvContentPartPr>
            <p14:xfrm>
              <a:off x="5800379" y="741062"/>
              <a:ext cx="28574" cy="34290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741D74B1-8289-BEA2-A3C8-318FCD196D5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95867" y="736712"/>
                <a:ext cx="37597" cy="351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F97EA40C-C1CE-DBB8-2842-E08B92A96AD3}"/>
                  </a:ext>
                </a:extLst>
              </p14:cNvPr>
              <p14:cNvContentPartPr/>
              <p14:nvPr/>
            </p14:nvContentPartPr>
            <p14:xfrm>
              <a:off x="5816401" y="718729"/>
              <a:ext cx="133350" cy="466724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F97EA40C-C1CE-DBB8-2842-E08B92A96AD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12029" y="714457"/>
                <a:ext cx="142094" cy="475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EB43EBE5-4394-5AB1-5EEF-D938B6F615FC}"/>
                  </a:ext>
                </a:extLst>
              </p14:cNvPr>
              <p14:cNvContentPartPr/>
              <p14:nvPr/>
            </p14:nvContentPartPr>
            <p14:xfrm>
              <a:off x="5844295" y="828972"/>
              <a:ext cx="76199" cy="19049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EB43EBE5-4394-5AB1-5EEF-D938B6F615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40157" y="824210"/>
                <a:ext cx="84474" cy="28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B03410C7-1C75-10A7-028D-05EA24BE1E9D}"/>
                  </a:ext>
                </a:extLst>
              </p14:cNvPr>
              <p14:cNvContentPartPr/>
              <p14:nvPr/>
            </p14:nvContentPartPr>
            <p14:xfrm>
              <a:off x="5849722" y="945813"/>
              <a:ext cx="85725" cy="28574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B03410C7-1C75-10A7-028D-05EA24BE1E9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45418" y="941779"/>
                <a:ext cx="94333" cy="3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455C2D75-BCCC-3827-0E48-3C76E531187C}"/>
                  </a:ext>
                </a:extLst>
              </p14:cNvPr>
              <p14:cNvContentPartPr/>
              <p14:nvPr/>
            </p14:nvContentPartPr>
            <p14:xfrm>
              <a:off x="6038484" y="741062"/>
              <a:ext cx="38099" cy="38099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455C2D75-BCCC-3827-0E48-3C76E531187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34251" y="736708"/>
                <a:ext cx="46565" cy="46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791C87FA-B674-45C2-8B5E-4578190AFC60}"/>
                  </a:ext>
                </a:extLst>
              </p14:cNvPr>
              <p14:cNvContentPartPr/>
              <p14:nvPr/>
            </p14:nvContentPartPr>
            <p14:xfrm>
              <a:off x="6102990" y="720057"/>
              <a:ext cx="38099" cy="57149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791C87FA-B674-45C2-8B5E-4578190AFC6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99014" y="716070"/>
                <a:ext cx="46050" cy="65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2DE2E03E-4EF9-139E-2E98-4C2FB18A4BCE}"/>
                  </a:ext>
                </a:extLst>
              </p14:cNvPr>
              <p14:cNvContentPartPr/>
              <p14:nvPr/>
            </p14:nvContentPartPr>
            <p14:xfrm>
              <a:off x="6088298" y="678145"/>
              <a:ext cx="152399" cy="142874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2DE2E03E-4EF9-139E-2E98-4C2FB18A4BC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83944" y="673826"/>
                <a:ext cx="161108" cy="151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7231FB99-BAB3-6426-F824-159FB26A3081}"/>
                  </a:ext>
                </a:extLst>
              </p14:cNvPr>
              <p14:cNvContentPartPr/>
              <p14:nvPr/>
            </p14:nvContentPartPr>
            <p14:xfrm>
              <a:off x="6054660" y="824952"/>
              <a:ext cx="266700" cy="257174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7231FB99-BAB3-6426-F824-159FB26A308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050306" y="820568"/>
                <a:ext cx="275409" cy="26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6F60FDF2-CC7E-F093-DE09-01E115845CC0}"/>
                  </a:ext>
                </a:extLst>
              </p14:cNvPr>
              <p14:cNvContentPartPr/>
              <p14:nvPr/>
            </p14:nvContentPartPr>
            <p14:xfrm>
              <a:off x="2758970" y="328534"/>
              <a:ext cx="9524" cy="47624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6F60FDF2-CC7E-F093-DE09-01E115845CC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1351" y="324069"/>
                <a:ext cx="24762" cy="56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00723469-8B52-010A-91F2-DF8E158C46B6}"/>
                  </a:ext>
                </a:extLst>
              </p14:cNvPr>
              <p14:cNvContentPartPr/>
              <p14:nvPr/>
            </p14:nvContentPartPr>
            <p14:xfrm>
              <a:off x="2717058" y="301948"/>
              <a:ext cx="266700" cy="409575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00723469-8B52-010A-91F2-DF8E158C46B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712733" y="297610"/>
                <a:ext cx="275350" cy="418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A085424A-160D-1A57-6ACF-F99448CF5FAF}"/>
                  </a:ext>
                </a:extLst>
              </p14:cNvPr>
              <p14:cNvContentPartPr/>
              <p14:nvPr/>
            </p14:nvContentPartPr>
            <p14:xfrm>
              <a:off x="2629041" y="95136"/>
              <a:ext cx="571499" cy="733425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A085424A-160D-1A57-6ACF-F99448CF5F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24731" y="90839"/>
                <a:ext cx="580120" cy="742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6A57EA3B-2842-E382-5341-D2E30968F9BA}"/>
                  </a:ext>
                </a:extLst>
              </p14:cNvPr>
              <p14:cNvContentPartPr/>
              <p14:nvPr/>
            </p14:nvContentPartPr>
            <p14:xfrm>
              <a:off x="4596433" y="3242217"/>
              <a:ext cx="9524" cy="9525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6A57EA3B-2842-E382-5341-D2E30968F9B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93425" y="3237887"/>
                <a:ext cx="15539" cy="103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D5A070FB-A205-3C4D-415C-8EC610F3FA51}"/>
                  </a:ext>
                </a:extLst>
              </p14:cNvPr>
              <p14:cNvContentPartPr/>
              <p14:nvPr/>
            </p14:nvContentPartPr>
            <p14:xfrm>
              <a:off x="3873761" y="3770098"/>
              <a:ext cx="114299" cy="219075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D5A070FB-A205-3C4D-415C-8EC610F3FA5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69322" y="3765809"/>
                <a:ext cx="123177" cy="22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7645DDF3-088C-3693-654C-0C7474E881B0}"/>
                  </a:ext>
                </a:extLst>
              </p14:cNvPr>
              <p14:cNvContentPartPr/>
              <p14:nvPr/>
            </p14:nvContentPartPr>
            <p14:xfrm>
              <a:off x="3820443" y="3715933"/>
              <a:ext cx="219075" cy="295275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7645DDF3-088C-3693-654C-0C7474E881B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16061" y="3711664"/>
                <a:ext cx="227838" cy="30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6303DED3-6058-41D4-92A2-3D048FBC2A1E}"/>
                  </a:ext>
                </a:extLst>
              </p14:cNvPr>
              <p14:cNvContentPartPr/>
              <p14:nvPr/>
            </p14:nvContentPartPr>
            <p14:xfrm>
              <a:off x="4117630" y="3539712"/>
              <a:ext cx="85725" cy="333374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6303DED3-6058-41D4-92A2-3D048FBC2A1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13431" y="3535406"/>
                <a:ext cx="94123" cy="34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F550C60E-AAFA-6BC9-BEEA-188BB5B7F039}"/>
                  </a:ext>
                </a:extLst>
              </p14:cNvPr>
              <p14:cNvContentPartPr/>
              <p14:nvPr/>
            </p14:nvContentPartPr>
            <p14:xfrm>
              <a:off x="4187469" y="3542760"/>
              <a:ext cx="123824" cy="104774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F550C60E-AAFA-6BC9-BEEA-188BB5B7F03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183086" y="3538569"/>
                <a:ext cx="132590" cy="113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474D29E2-4648-F5A1-1EFB-7733EC49986B}"/>
                  </a:ext>
                </a:extLst>
              </p14:cNvPr>
              <p14:cNvContentPartPr/>
              <p14:nvPr/>
            </p14:nvContentPartPr>
            <p14:xfrm>
              <a:off x="7195848" y="2466164"/>
              <a:ext cx="114299" cy="26670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474D29E2-4648-F5A1-1EFB-7733EC49986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191628" y="2461908"/>
                <a:ext cx="122740" cy="275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0DED9F8F-396F-7944-1252-DF750F1425F1}"/>
                  </a:ext>
                </a:extLst>
              </p14:cNvPr>
              <p14:cNvContentPartPr/>
              <p14:nvPr/>
            </p14:nvContentPartPr>
            <p14:xfrm>
              <a:off x="7313102" y="2539768"/>
              <a:ext cx="123824" cy="152399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0DED9F8F-396F-7944-1252-DF750F1425F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08653" y="2535434"/>
                <a:ext cx="132722" cy="161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9649CC23-BA9C-51B1-1596-782D647FACFB}"/>
                  </a:ext>
                </a:extLst>
              </p14:cNvPr>
              <p14:cNvContentPartPr/>
              <p14:nvPr/>
            </p14:nvContentPartPr>
            <p14:xfrm>
              <a:off x="7143423" y="2419131"/>
              <a:ext cx="371474" cy="371474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9649CC23-BA9C-51B1-1596-782D647FACF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39116" y="2414824"/>
                <a:ext cx="380088" cy="380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38ECBA8E-69A8-4FA1-4938-FC3CB7414F9F}"/>
                  </a:ext>
                </a:extLst>
              </p14:cNvPr>
              <p14:cNvContentPartPr/>
              <p14:nvPr/>
            </p14:nvContentPartPr>
            <p14:xfrm>
              <a:off x="7576895" y="2622128"/>
              <a:ext cx="152399" cy="9524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38ECBA8E-69A8-4FA1-4938-FC3CB7414F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572592" y="2618953"/>
                <a:ext cx="161005" cy="15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78D00D2A-C620-C124-0BCA-2D24676021E5}"/>
                  </a:ext>
                </a:extLst>
              </p14:cNvPr>
              <p14:cNvContentPartPr/>
              <p14:nvPr/>
            </p14:nvContentPartPr>
            <p14:xfrm>
              <a:off x="7660985" y="2552205"/>
              <a:ext cx="104774" cy="209549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78D00D2A-C620-C124-0BCA-2D24676021E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56679" y="2547809"/>
                <a:ext cx="113386" cy="21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199DBDA7-8F16-4DC3-85E4-A4723CCDE61B}"/>
                  </a:ext>
                </a:extLst>
              </p14:cNvPr>
              <p14:cNvContentPartPr/>
              <p14:nvPr/>
            </p14:nvContentPartPr>
            <p14:xfrm>
              <a:off x="2005334" y="3809964"/>
              <a:ext cx="104774" cy="228599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199DBDA7-8F16-4DC3-85E4-A4723CCDE61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01072" y="3805568"/>
                <a:ext cx="113298" cy="23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D542A213-2927-56C5-85CD-83BE72022B9E}"/>
                  </a:ext>
                </a:extLst>
              </p14:cNvPr>
              <p14:cNvContentPartPr/>
              <p14:nvPr/>
            </p14:nvContentPartPr>
            <p14:xfrm>
              <a:off x="2159522" y="3858935"/>
              <a:ext cx="28574" cy="152399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D542A213-2927-56C5-85CD-83BE72022B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155289" y="3854601"/>
                <a:ext cx="37040" cy="161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1836CA22-6ACE-EFAF-F279-DBBBA1338118}"/>
                  </a:ext>
                </a:extLst>
              </p14:cNvPr>
              <p14:cNvContentPartPr/>
              <p14:nvPr/>
            </p14:nvContentPartPr>
            <p14:xfrm>
              <a:off x="1965384" y="3746999"/>
              <a:ext cx="285749" cy="34290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1836CA22-6ACE-EFAF-F279-DBBBA133811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961130" y="3742645"/>
                <a:ext cx="294258" cy="35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853CD095-A659-E25D-BD1F-49681E74D938}"/>
                  </a:ext>
                </a:extLst>
              </p14:cNvPr>
              <p14:cNvContentPartPr/>
              <p14:nvPr/>
            </p14:nvContentPartPr>
            <p14:xfrm>
              <a:off x="1749333" y="3789525"/>
              <a:ext cx="161924" cy="104774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853CD095-A659-E25D-BD1F-49681E74D93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744947" y="3785204"/>
                <a:ext cx="170696" cy="113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74B64FB4-D2E3-33EF-D2E8-C7B22A096A52}"/>
                  </a:ext>
                </a:extLst>
              </p14:cNvPr>
              <p14:cNvContentPartPr/>
              <p14:nvPr/>
            </p14:nvContentPartPr>
            <p14:xfrm>
              <a:off x="1670071" y="3733100"/>
              <a:ext cx="28574" cy="13335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74B64FB4-D2E3-33EF-D2E8-C7B22A096A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665940" y="3728655"/>
                <a:ext cx="36836" cy="1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2579ECF6-9F7C-3F97-A0D0-C097C30F936E}"/>
                  </a:ext>
                </a:extLst>
              </p14:cNvPr>
              <p14:cNvContentPartPr/>
              <p14:nvPr/>
            </p14:nvContentPartPr>
            <p14:xfrm>
              <a:off x="1698770" y="3754073"/>
              <a:ext cx="57149" cy="38099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2579ECF6-9F7C-3F97-A0D0-C097C30F936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694688" y="3749800"/>
                <a:ext cx="65313" cy="46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3011F29-97EC-3B03-3DC4-795F23DE8E11}"/>
                  </a:ext>
                </a:extLst>
              </p14:cNvPr>
              <p14:cNvContentPartPr/>
              <p14:nvPr/>
            </p14:nvContentPartPr>
            <p14:xfrm>
              <a:off x="1741854" y="3747047"/>
              <a:ext cx="123824" cy="9524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3011F29-97EC-3B03-3DC4-795F23DE8E1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737535" y="3632759"/>
                <a:ext cx="132463" cy="2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94FE6667-8BB4-BF45-603F-1D69B0BD4E3E}"/>
                  </a:ext>
                </a:extLst>
              </p14:cNvPr>
              <p14:cNvContentPartPr/>
              <p14:nvPr/>
            </p14:nvContentPartPr>
            <p14:xfrm>
              <a:off x="2369890" y="3751427"/>
              <a:ext cx="371474" cy="180974"/>
            </p14:xfrm>
          </p:contentPart>
        </mc:Choice>
        <mc:Fallback xmlns=""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94FE6667-8BB4-BF45-603F-1D69B0BD4E3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365616" y="3747075"/>
                <a:ext cx="380022" cy="18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A384AE24-1384-1A8B-8E0E-C7EC3AEDC201}"/>
                  </a:ext>
                </a:extLst>
              </p14:cNvPr>
              <p14:cNvContentPartPr/>
              <p14:nvPr/>
            </p14:nvContentPartPr>
            <p14:xfrm>
              <a:off x="2705646" y="3717960"/>
              <a:ext cx="38099" cy="9524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A384AE24-1384-1A8B-8E0E-C7EC3AEDC20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700933" y="3715030"/>
                <a:ext cx="47526" cy="1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7CC032E4-1536-08A5-14C9-B446E90F8F6C}"/>
                  </a:ext>
                </a:extLst>
              </p14:cNvPr>
              <p14:cNvContentPartPr/>
              <p14:nvPr/>
            </p14:nvContentPartPr>
            <p14:xfrm>
              <a:off x="2768366" y="3712128"/>
              <a:ext cx="57149" cy="9525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7CC032E4-1536-08A5-14C9-B446E90F8F6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763884" y="3707879"/>
                <a:ext cx="66114" cy="103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586A09EB-1D88-E6C3-F658-B53C611AA788}"/>
                  </a:ext>
                </a:extLst>
              </p14:cNvPr>
              <p14:cNvContentPartPr/>
              <p14:nvPr/>
            </p14:nvContentPartPr>
            <p14:xfrm>
              <a:off x="11465432" y="2733447"/>
              <a:ext cx="28574" cy="24765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586A09EB-1D88-E6C3-F658-B53C611AA78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60979" y="2729121"/>
                <a:ext cx="37480" cy="256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DD12C72C-C4F7-03AB-0BF4-F9E7F5A616AC}"/>
                  </a:ext>
                </a:extLst>
              </p14:cNvPr>
              <p14:cNvContentPartPr/>
              <p14:nvPr/>
            </p14:nvContentPartPr>
            <p14:xfrm>
              <a:off x="11561701" y="2754420"/>
              <a:ext cx="114299" cy="17145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DD12C72C-C4F7-03AB-0BF4-F9E7F5A616A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557494" y="2750107"/>
                <a:ext cx="122714" cy="180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926CE55A-9CD1-7622-0BE4-4C096562026D}"/>
                  </a:ext>
                </a:extLst>
              </p14:cNvPr>
              <p14:cNvContentPartPr/>
              <p14:nvPr/>
            </p14:nvContentPartPr>
            <p14:xfrm>
              <a:off x="11365087" y="2672788"/>
              <a:ext cx="390525" cy="40005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926CE55A-9CD1-7622-0BE4-4C096562026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360776" y="2668486"/>
                <a:ext cx="399147" cy="408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56577130-DA0A-7F3A-9085-AC4E3A1E0DDD}"/>
                  </a:ext>
                </a:extLst>
              </p14:cNvPr>
              <p14:cNvContentPartPr/>
              <p14:nvPr/>
            </p14:nvContentPartPr>
            <p14:xfrm>
              <a:off x="11282777" y="2255277"/>
              <a:ext cx="323850" cy="38100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56577130-DA0A-7F3A-9085-AC4E3A1E0DD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278520" y="2250952"/>
                <a:ext cx="332363" cy="389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FDE02AA4-6FC8-785E-DF3D-7461AB44A5FB}"/>
                  </a:ext>
                </a:extLst>
              </p14:cNvPr>
              <p14:cNvContentPartPr/>
              <p14:nvPr/>
            </p14:nvContentPartPr>
            <p14:xfrm>
              <a:off x="11282752" y="2174111"/>
              <a:ext cx="200025" cy="352425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FDE02AA4-6FC8-785E-DF3D-7461AB44A5F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278356" y="2169796"/>
                <a:ext cx="208817" cy="361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14563684-087F-D078-8C31-2B9F605F049D}"/>
                  </a:ext>
                </a:extLst>
              </p14:cNvPr>
              <p14:cNvContentPartPr/>
              <p14:nvPr/>
            </p14:nvContentPartPr>
            <p14:xfrm>
              <a:off x="11145977" y="3474404"/>
              <a:ext cx="266700" cy="238125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14563684-087F-D078-8C31-2B9F605F049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141593" y="3470081"/>
                <a:ext cx="275468" cy="246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D3D1846D-C39F-DC04-915E-C575FC0F193D}"/>
                  </a:ext>
                </a:extLst>
              </p14:cNvPr>
              <p14:cNvContentPartPr/>
              <p14:nvPr/>
            </p14:nvContentPartPr>
            <p14:xfrm>
              <a:off x="11283180" y="3126432"/>
              <a:ext cx="304799" cy="40005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D3D1846D-C39F-DC04-915E-C575FC0F193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278882" y="3122103"/>
                <a:ext cx="313395" cy="408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03BFAB9-D43F-4F6E-BB60-529727C99DCE}"/>
                  </a:ext>
                </a:extLst>
              </p14:cNvPr>
              <p14:cNvContentPartPr/>
              <p14:nvPr/>
            </p14:nvContentPartPr>
            <p14:xfrm>
              <a:off x="5752223" y="247837"/>
              <a:ext cx="346680" cy="9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03BFAB9-D43F-4F6E-BB60-529727C99DC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747903" y="243517"/>
                <a:ext cx="3553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526972C-5998-4956-9278-D48E19F0762E}"/>
                  </a:ext>
                </a:extLst>
              </p14:cNvPr>
              <p14:cNvContentPartPr/>
              <p14:nvPr/>
            </p14:nvContentPartPr>
            <p14:xfrm>
              <a:off x="5750423" y="168277"/>
              <a:ext cx="122040" cy="1936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526972C-5998-4956-9278-D48E19F0762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746103" y="163957"/>
                <a:ext cx="13068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2BB355-42A1-40B8-AF35-0F7ED8682FF6}"/>
              </a:ext>
            </a:extLst>
          </p:cNvPr>
          <p:cNvGrpSpPr/>
          <p:nvPr/>
        </p:nvGrpSpPr>
        <p:grpSpPr>
          <a:xfrm>
            <a:off x="6221663" y="43357"/>
            <a:ext cx="332280" cy="424440"/>
            <a:chOff x="6221663" y="43357"/>
            <a:chExt cx="33228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DD6BB47-828F-48FC-B063-738190B6232D}"/>
                    </a:ext>
                  </a:extLst>
                </p14:cNvPr>
                <p14:cNvContentPartPr/>
                <p14:nvPr/>
              </p14:nvContentPartPr>
              <p14:xfrm>
                <a:off x="6278183" y="115357"/>
                <a:ext cx="7560" cy="311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DD6BB47-828F-48FC-B063-738190B6232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73863" y="111037"/>
                  <a:ext cx="16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8E5046C-037E-4EAB-961C-81F52BE7C9F7}"/>
                    </a:ext>
                  </a:extLst>
                </p14:cNvPr>
                <p14:cNvContentPartPr/>
                <p14:nvPr/>
              </p14:nvContentPartPr>
              <p14:xfrm>
                <a:off x="6342623" y="123997"/>
                <a:ext cx="125280" cy="224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8E5046C-037E-4EAB-961C-81F52BE7C9F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8303" y="119677"/>
                  <a:ext cx="133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7CCE8C6-F2C1-4BAE-8F09-0D80265FAE7D}"/>
                    </a:ext>
                  </a:extLst>
                </p14:cNvPr>
                <p14:cNvContentPartPr/>
                <p14:nvPr/>
              </p14:nvContentPartPr>
              <p14:xfrm>
                <a:off x="6221663" y="43357"/>
                <a:ext cx="332280" cy="4244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7CCE8C6-F2C1-4BAE-8F09-0D80265FAE7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17343" y="39037"/>
                  <a:ext cx="340920" cy="43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19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游戏画面&#10;&#10;低可信度描述已自动生成">
            <a:extLst>
              <a:ext uri="{FF2B5EF4-FFF2-40B4-BE49-F238E27FC236}">
                <a16:creationId xmlns:a16="http://schemas.microsoft.com/office/drawing/2014/main" id="{30436881-6225-4112-8C88-5EBD47FF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A86846-03E7-4551-A173-60854950583A}"/>
              </a:ext>
            </a:extLst>
          </p:cNvPr>
          <p:cNvSpPr txBox="1"/>
          <p:nvPr/>
        </p:nvSpPr>
        <p:spPr>
          <a:xfrm>
            <a:off x="186612" y="6055567"/>
            <a:ext cx="119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角色从二楼左侧门进入第二部分地图，右方无栅栏处可互动，互动后角色跳下，落在木桌（缓冲物）上，缓冲物碎裂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C53F73E-48FE-5983-955C-AD652A324437}"/>
                  </a:ext>
                </a:extLst>
              </p14:cNvPr>
              <p14:cNvContentPartPr/>
              <p14:nvPr/>
            </p14:nvContentPartPr>
            <p14:xfrm>
              <a:off x="1950440" y="1635440"/>
              <a:ext cx="2038349" cy="9525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C53F73E-48FE-5983-955C-AD652A324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119" y="1631238"/>
                <a:ext cx="2046991" cy="10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AD25178-1C1E-D51C-9AE4-613FACFC3571}"/>
                  </a:ext>
                </a:extLst>
              </p14:cNvPr>
              <p14:cNvContentPartPr/>
              <p14:nvPr/>
            </p14:nvContentPartPr>
            <p14:xfrm>
              <a:off x="3794823" y="1566101"/>
              <a:ext cx="352425" cy="114299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AD25178-1C1E-D51C-9AE4-613FACFC3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0538" y="1561841"/>
                <a:ext cx="360995" cy="12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4479421-C346-EB94-F589-A23AB1354851}"/>
                  </a:ext>
                </a:extLst>
              </p14:cNvPr>
              <p14:cNvContentPartPr/>
              <p14:nvPr/>
            </p14:nvContentPartPr>
            <p14:xfrm>
              <a:off x="5025749" y="1281727"/>
              <a:ext cx="209549" cy="419099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4479421-C346-EB94-F589-A23AB135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1451" y="1277388"/>
                <a:ext cx="218146" cy="427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2FE57C9-7605-9817-61CA-EB9B335DEFAA}"/>
                  </a:ext>
                </a:extLst>
              </p14:cNvPr>
              <p14:cNvContentPartPr/>
              <p14:nvPr/>
            </p14:nvContentPartPr>
            <p14:xfrm>
              <a:off x="4949504" y="1384952"/>
              <a:ext cx="447675" cy="333374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2FE57C9-7605-9817-61CA-EB9B335DEF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5199" y="1380646"/>
                <a:ext cx="456284" cy="34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8734332-522D-4BEF-3DFF-28778BDE4421}"/>
                  </a:ext>
                </a:extLst>
              </p14:cNvPr>
              <p14:cNvContentPartPr/>
              <p14:nvPr/>
            </p14:nvContentPartPr>
            <p14:xfrm>
              <a:off x="5744167" y="1440075"/>
              <a:ext cx="285749" cy="304799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8734332-522D-4BEF-3DFF-28778BDE44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9897" y="1435741"/>
                <a:ext cx="294289" cy="313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99A7F40E-EF5A-9FF0-921B-92E9175E03FF}"/>
                  </a:ext>
                </a:extLst>
              </p14:cNvPr>
              <p14:cNvContentPartPr/>
              <p14:nvPr/>
            </p14:nvContentPartPr>
            <p14:xfrm>
              <a:off x="5802350" y="1398129"/>
              <a:ext cx="133350" cy="200025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99A7F40E-EF5A-9FF0-921B-92E9175E03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97917" y="1393796"/>
                <a:ext cx="142215" cy="208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C769A1-0EEE-0F1E-5259-85B89458531E}"/>
                  </a:ext>
                </a:extLst>
              </p14:cNvPr>
              <p14:cNvContentPartPr/>
              <p14:nvPr/>
            </p14:nvContentPartPr>
            <p14:xfrm>
              <a:off x="6675078" y="1392858"/>
              <a:ext cx="1704975" cy="264795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C769A1-0EEE-0F1E-5259-85B8945853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0750" y="1388531"/>
                <a:ext cx="1713632" cy="2656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87486F1-6FA6-348E-5239-D74B58020967}"/>
                  </a:ext>
                </a:extLst>
              </p14:cNvPr>
              <p14:cNvContentPartPr/>
              <p14:nvPr/>
            </p14:nvContentPartPr>
            <p14:xfrm>
              <a:off x="7992020" y="3830936"/>
              <a:ext cx="657224" cy="619125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87486F1-6FA6-348E-5239-D74B580209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87727" y="3826589"/>
                <a:ext cx="665810" cy="62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DAC36E7-73AB-7652-3A3A-08D4E13F03F4}"/>
                  </a:ext>
                </a:extLst>
              </p14:cNvPr>
              <p14:cNvContentPartPr/>
              <p14:nvPr/>
            </p14:nvContentPartPr>
            <p14:xfrm>
              <a:off x="9091463" y="4256811"/>
              <a:ext cx="1866899" cy="19049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DAC36E7-73AB-7652-3A3A-08D4E13F03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87149" y="4253064"/>
                <a:ext cx="1875527" cy="26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DD85536-9A0A-1102-8380-5A4B02B4148E}"/>
                  </a:ext>
                </a:extLst>
              </p14:cNvPr>
              <p14:cNvContentPartPr/>
              <p14:nvPr/>
            </p14:nvContentPartPr>
            <p14:xfrm>
              <a:off x="10615052" y="4037509"/>
              <a:ext cx="381000" cy="504824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DD85536-9A0A-1102-8380-5A4B02B414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10771" y="4033179"/>
                <a:ext cx="389562" cy="5134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1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画面&#10;&#10;低可信度描述已自动生成">
            <a:extLst>
              <a:ext uri="{FF2B5EF4-FFF2-40B4-BE49-F238E27FC236}">
                <a16:creationId xmlns:a16="http://schemas.microsoft.com/office/drawing/2014/main" id="{2F410771-0751-4112-96CA-0417033AB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88"/>
            <a:ext cx="12192000" cy="558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C026B4-2CE8-46A6-AEB6-1916416C9C46}"/>
              </a:ext>
            </a:extLst>
          </p:cNvPr>
          <p:cNvSpPr txBox="1"/>
          <p:nvPr/>
        </p:nvSpPr>
        <p:spPr>
          <a:xfrm>
            <a:off x="177282" y="5850294"/>
            <a:ext cx="1199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14.</a:t>
            </a:r>
            <a:r>
              <a:rPr lang="zh-CN" altLang="en-US" dirty="0"/>
              <a:t>护栏 </a:t>
            </a:r>
            <a:r>
              <a:rPr lang="en-US" altLang="zh-CN" dirty="0"/>
              <a:t>15.</a:t>
            </a:r>
            <a:r>
              <a:rPr lang="zh-CN" altLang="en-US" dirty="0"/>
              <a:t>木质墙壁</a:t>
            </a:r>
            <a:r>
              <a:rPr lang="en-US" altLang="zh-CN" dirty="0"/>
              <a:t>/</a:t>
            </a:r>
            <a:r>
              <a:rPr lang="zh-CN" altLang="en-US" dirty="0"/>
              <a:t>地板 </a:t>
            </a:r>
            <a:r>
              <a:rPr lang="en-US" altLang="zh-CN" dirty="0"/>
              <a:t>16.</a:t>
            </a:r>
            <a:r>
              <a:rPr lang="zh-CN" altLang="en-US" dirty="0"/>
              <a:t>教会风格的门 </a:t>
            </a:r>
            <a:r>
              <a:rPr lang="en-US" altLang="zh-CN" dirty="0"/>
              <a:t>17.</a:t>
            </a:r>
            <a:r>
              <a:rPr lang="zh-CN" altLang="en-US" dirty="0"/>
              <a:t>有浮雕</a:t>
            </a:r>
            <a:r>
              <a:rPr lang="en-US" altLang="zh-CN" dirty="0"/>
              <a:t>/</a:t>
            </a:r>
            <a:r>
              <a:rPr lang="zh-CN" altLang="en-US" dirty="0"/>
              <a:t>花纹的墙壁</a:t>
            </a:r>
            <a:r>
              <a:rPr lang="en-US" altLang="zh-CN" dirty="0"/>
              <a:t>/</a:t>
            </a:r>
            <a:r>
              <a:rPr lang="zh-CN" altLang="en-US" dirty="0"/>
              <a:t>地板 </a:t>
            </a:r>
            <a:r>
              <a:rPr lang="en-US" altLang="zh-CN" dirty="0"/>
              <a:t>18.</a:t>
            </a:r>
            <a:r>
              <a:rPr lang="zh-CN" altLang="en-US" dirty="0"/>
              <a:t>墙上蜡烛（光源）</a:t>
            </a:r>
            <a:r>
              <a:rPr lang="en-US" altLang="zh-CN" dirty="0"/>
              <a:t>19.</a:t>
            </a:r>
            <a:r>
              <a:rPr lang="zh-CN" altLang="en-US" dirty="0"/>
              <a:t>木桌（落地缓冲） </a:t>
            </a:r>
            <a:endParaRPr lang="en-US" altLang="zh-CN" dirty="0"/>
          </a:p>
          <a:p>
            <a:r>
              <a:rPr lang="en-US" altLang="zh-CN" dirty="0"/>
              <a:t>20.</a:t>
            </a:r>
            <a:r>
              <a:rPr lang="zh-CN" altLang="en-US" dirty="0"/>
              <a:t>地上蜡烛（光源）</a:t>
            </a:r>
            <a:r>
              <a:rPr lang="en-US" altLang="zh-CN" dirty="0"/>
              <a:t>21.</a:t>
            </a:r>
            <a:r>
              <a:rPr lang="zh-CN" altLang="en-US" dirty="0"/>
              <a:t>整洁的教会风格墙壁 </a:t>
            </a:r>
            <a:r>
              <a:rPr lang="en-US" altLang="zh-CN" dirty="0"/>
              <a:t>22.</a:t>
            </a:r>
            <a:r>
              <a:rPr lang="zh-CN" altLang="en-US" dirty="0"/>
              <a:t>小怪 </a:t>
            </a:r>
            <a:r>
              <a:rPr lang="en-US" altLang="zh-CN" dirty="0"/>
              <a:t>23.</a:t>
            </a:r>
            <a:r>
              <a:rPr lang="zh-CN" altLang="en-US" dirty="0"/>
              <a:t>教会风格的大门 </a:t>
            </a:r>
            <a:r>
              <a:rPr lang="en-US" altLang="zh-CN" dirty="0"/>
              <a:t>24.</a:t>
            </a:r>
            <a:r>
              <a:rPr lang="zh-CN" altLang="en-US" dirty="0"/>
              <a:t>有红色能量波动的门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C13BF38-AAFB-B957-8E37-09E709A9CC0A}"/>
                  </a:ext>
                </a:extLst>
              </p14:cNvPr>
              <p14:cNvContentPartPr/>
              <p14:nvPr/>
            </p14:nvContentPartPr>
            <p14:xfrm>
              <a:off x="1944291" y="2074687"/>
              <a:ext cx="38099" cy="9524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C13BF38-AAFB-B957-8E37-09E709A9C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9529" y="2069718"/>
                <a:ext cx="47624" cy="19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1D804D3-7D8B-5487-9D2A-A369BAE5844B}"/>
                  </a:ext>
                </a:extLst>
              </p14:cNvPr>
              <p14:cNvContentPartPr/>
              <p14:nvPr/>
            </p14:nvContentPartPr>
            <p14:xfrm>
              <a:off x="2114618" y="2013357"/>
              <a:ext cx="66675" cy="32385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1D804D3-7D8B-5487-9D2A-A369BAE584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0316" y="2009000"/>
                <a:ext cx="75278" cy="332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3508C28-D9E7-E0DB-9BE2-E4DBA9AC1794}"/>
                  </a:ext>
                </a:extLst>
              </p14:cNvPr>
              <p14:cNvContentPartPr/>
              <p14:nvPr/>
            </p14:nvContentPartPr>
            <p14:xfrm>
              <a:off x="2230108" y="2060739"/>
              <a:ext cx="180974" cy="209549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3508C28-D9E7-E0DB-9BE2-E4DBA9AC17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5883" y="2056441"/>
                <a:ext cx="189424" cy="21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474CBC2-FA25-F232-2B7C-39B7FBA50434}"/>
                  </a:ext>
                </a:extLst>
              </p14:cNvPr>
              <p14:cNvContentPartPr/>
              <p14:nvPr/>
            </p14:nvContentPartPr>
            <p14:xfrm>
              <a:off x="2346816" y="2097247"/>
              <a:ext cx="38099" cy="24765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474CBC2-FA25-F232-2B7C-39B7FBA504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2420" y="2092946"/>
                <a:ext cx="46891" cy="25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43A143E-4338-DBC1-4587-3E8F2DA312B2}"/>
                  </a:ext>
                </a:extLst>
              </p14:cNvPr>
              <p14:cNvContentPartPr/>
              <p14:nvPr/>
            </p14:nvContentPartPr>
            <p14:xfrm>
              <a:off x="1949056" y="1923113"/>
              <a:ext cx="514349" cy="514349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43A143E-4338-DBC1-4587-3E8F2DA312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4776" y="1918812"/>
                <a:ext cx="522910" cy="522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6AD0FFC-94A1-C044-F600-3E69331F164D}"/>
                  </a:ext>
                </a:extLst>
              </p14:cNvPr>
              <p14:cNvContentPartPr/>
              <p14:nvPr/>
            </p14:nvContentPartPr>
            <p14:xfrm>
              <a:off x="2522468" y="1870266"/>
              <a:ext cx="238125" cy="352425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6AD0FFC-94A1-C044-F600-3E69331F16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8184" y="1865937"/>
                <a:ext cx="246693" cy="361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4854AAE-DAF1-14FD-58FB-2A147107A5D2}"/>
                  </a:ext>
                </a:extLst>
              </p14:cNvPr>
              <p14:cNvContentPartPr/>
              <p14:nvPr/>
            </p14:nvContentPartPr>
            <p14:xfrm>
              <a:off x="2705449" y="1845577"/>
              <a:ext cx="171450" cy="114299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4854AAE-DAF1-14FD-58FB-2A147107A5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01043" y="1841237"/>
                <a:ext cx="180261" cy="122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161EC20-9A06-447B-9F86-8114CCF91449}"/>
                  </a:ext>
                </a:extLst>
              </p14:cNvPr>
              <p14:cNvContentPartPr/>
              <p14:nvPr/>
            </p14:nvContentPartPr>
            <p14:xfrm>
              <a:off x="475341" y="236528"/>
              <a:ext cx="57149" cy="219075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161EC20-9A06-447B-9F86-8114CCF914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081" y="232161"/>
                <a:ext cx="65668" cy="227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55C4E61-A684-1359-33AE-BF4AF6742857}"/>
                  </a:ext>
                </a:extLst>
              </p14:cNvPr>
              <p14:cNvContentPartPr/>
              <p14:nvPr/>
            </p14:nvContentPartPr>
            <p14:xfrm>
              <a:off x="580203" y="215120"/>
              <a:ext cx="114299" cy="1905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55C4E61-A684-1359-33AE-BF4AF67428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6059" y="210879"/>
                <a:ext cx="122587" cy="19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8F9BB63-16C9-EBCA-4FBE-265B7BA3F8D1}"/>
                  </a:ext>
                </a:extLst>
              </p14:cNvPr>
              <p14:cNvContentPartPr/>
              <p14:nvPr/>
            </p14:nvContentPartPr>
            <p14:xfrm>
              <a:off x="615227" y="161413"/>
              <a:ext cx="76199" cy="66675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8F9BB63-16C9-EBCA-4FBE-265B7BA3F8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0974" y="157267"/>
                <a:ext cx="84705" cy="74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4F07751-1065-55F3-9EB7-A1591F225EAB}"/>
                  </a:ext>
                </a:extLst>
              </p14:cNvPr>
              <p14:cNvContentPartPr/>
              <p14:nvPr/>
            </p14:nvContentPartPr>
            <p14:xfrm>
              <a:off x="318252" y="37214"/>
              <a:ext cx="504824" cy="495299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4F07751-1065-55F3-9EB7-A1591F225E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3965" y="32891"/>
                <a:ext cx="513399" cy="503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59241FE-7C97-DA5F-DF4C-D95D69AB27DE}"/>
                  </a:ext>
                </a:extLst>
              </p14:cNvPr>
              <p14:cNvContentPartPr/>
              <p14:nvPr/>
            </p14:nvContentPartPr>
            <p14:xfrm>
              <a:off x="596915" y="560394"/>
              <a:ext cx="57149" cy="180974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59241FE-7C97-DA5F-DF4C-D95D69AB27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2808" y="556094"/>
                <a:ext cx="65362" cy="18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3389A26-9530-95B6-64C8-550D02EB8682}"/>
                  </a:ext>
                </a:extLst>
              </p14:cNvPr>
              <p14:cNvContentPartPr/>
              <p14:nvPr/>
            </p14:nvContentPartPr>
            <p14:xfrm>
              <a:off x="559230" y="617402"/>
              <a:ext cx="238125" cy="17145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3389A26-9530-95B6-64C8-550D02EB86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4946" y="613061"/>
                <a:ext cx="246693" cy="18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C2405DF-5333-90B8-2E48-A41E320DBB50}"/>
                  </a:ext>
                </a:extLst>
              </p14:cNvPr>
              <p14:cNvContentPartPr/>
              <p14:nvPr/>
            </p14:nvContentPartPr>
            <p14:xfrm>
              <a:off x="844336" y="454369"/>
              <a:ext cx="342900" cy="104774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C2405DF-5333-90B8-2E48-A41E320DBB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0054" y="449863"/>
                <a:ext cx="351464" cy="11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5C002D8-DE63-C028-E0FE-8649D08B6108}"/>
                  </a:ext>
                </a:extLst>
              </p14:cNvPr>
              <p14:cNvContentPartPr/>
              <p14:nvPr/>
            </p14:nvContentPartPr>
            <p14:xfrm>
              <a:off x="1119534" y="461394"/>
              <a:ext cx="114299" cy="180974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5C002D8-DE63-C028-E0FE-8649D08B61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5340" y="457016"/>
                <a:ext cx="122688" cy="18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5C69E15-28EF-81A8-5E55-2193A36D570B}"/>
                  </a:ext>
                </a:extLst>
              </p14:cNvPr>
              <p14:cNvContentPartPr/>
              <p14:nvPr/>
            </p14:nvContentPartPr>
            <p14:xfrm>
              <a:off x="433493" y="1251322"/>
              <a:ext cx="28574" cy="276225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5C69E15-28EF-81A8-5E55-2193A36D570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8796" y="1247078"/>
                <a:ext cx="37968" cy="28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40E14CC-21C2-EE38-2024-E4D26AAB43A7}"/>
                  </a:ext>
                </a:extLst>
              </p14:cNvPr>
              <p14:cNvContentPartPr/>
              <p14:nvPr/>
            </p14:nvContentPartPr>
            <p14:xfrm>
              <a:off x="545129" y="1194236"/>
              <a:ext cx="104774" cy="314325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40E14CC-21C2-EE38-2024-E4D26AAB43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0823" y="1189920"/>
                <a:ext cx="113386" cy="322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2F70845-48BC-5A65-850C-FBFDD3FC0383}"/>
                  </a:ext>
                </a:extLst>
              </p14:cNvPr>
              <p14:cNvContentPartPr/>
              <p14:nvPr/>
            </p14:nvContentPartPr>
            <p14:xfrm>
              <a:off x="303774" y="1140573"/>
              <a:ext cx="466724" cy="523875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2F70845-48BC-5A65-850C-FBFDD3FC03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9499" y="1136294"/>
                <a:ext cx="475275" cy="532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B7E5E1E-A2B0-9B02-562E-5DB9153F774F}"/>
                  </a:ext>
                </a:extLst>
              </p14:cNvPr>
              <p14:cNvContentPartPr/>
              <p14:nvPr/>
            </p14:nvContentPartPr>
            <p14:xfrm>
              <a:off x="803150" y="1228431"/>
              <a:ext cx="304799" cy="85725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B7E5E1E-A2B0-9B02-562E-5DB9153F774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8877" y="1224035"/>
                <a:ext cx="313345" cy="94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EFC5280-28C3-F9F7-3F0A-5E0210E5A914}"/>
                  </a:ext>
                </a:extLst>
              </p14:cNvPr>
              <p14:cNvContentPartPr/>
              <p14:nvPr/>
            </p14:nvContentPartPr>
            <p14:xfrm>
              <a:off x="970171" y="1161592"/>
              <a:ext cx="152399" cy="257174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EFC5280-28C3-F9F7-3F0A-5E0210E5A91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5858" y="1157335"/>
                <a:ext cx="161025" cy="265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9F29AA8-4CCA-B6C8-9DB1-7EF634D5D022}"/>
                  </a:ext>
                </a:extLst>
              </p14:cNvPr>
              <p14:cNvContentPartPr/>
              <p14:nvPr/>
            </p14:nvContentPartPr>
            <p14:xfrm>
              <a:off x="2397888" y="957708"/>
              <a:ext cx="76199" cy="38100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9F29AA8-4CCA-B6C8-9DB1-7EF634D5D02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93615" y="953435"/>
                <a:ext cx="84745" cy="389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81D3ADA1-66EC-58DA-A8B1-042C421E0482}"/>
                  </a:ext>
                </a:extLst>
              </p14:cNvPr>
              <p14:cNvContentPartPr/>
              <p14:nvPr/>
            </p14:nvContentPartPr>
            <p14:xfrm>
              <a:off x="2481778" y="989392"/>
              <a:ext cx="190500" cy="257174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81D3ADA1-66EC-58DA-A8B1-042C421E048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77473" y="985100"/>
                <a:ext cx="199110" cy="26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B0AC78A-D973-DFCB-C26A-F5AF993E5E38}"/>
                  </a:ext>
                </a:extLst>
              </p14:cNvPr>
              <p14:cNvContentPartPr/>
              <p14:nvPr/>
            </p14:nvContentPartPr>
            <p14:xfrm>
              <a:off x="2223196" y="831059"/>
              <a:ext cx="514349" cy="571499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B0AC78A-D973-DFCB-C26A-F5AF993E5E3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18895" y="826746"/>
                <a:ext cx="522951" cy="58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5DDFDBD-12D1-3529-9BA9-4DA4E1A2F1C1}"/>
                  </a:ext>
                </a:extLst>
              </p14:cNvPr>
              <p14:cNvContentPartPr/>
              <p14:nvPr/>
            </p14:nvContentPartPr>
            <p14:xfrm>
              <a:off x="2782313" y="1069172"/>
              <a:ext cx="152399" cy="28574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5DDFDBD-12D1-3529-9BA9-4DA4E1A2F1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78109" y="1064130"/>
                <a:ext cx="160807" cy="38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86E7E8D3-0FFA-9CD4-83CE-814FD5845F28}"/>
                  </a:ext>
                </a:extLst>
              </p14:cNvPr>
              <p14:cNvContentPartPr/>
              <p14:nvPr/>
            </p14:nvContentPartPr>
            <p14:xfrm>
              <a:off x="2905599" y="985705"/>
              <a:ext cx="123824" cy="238125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86E7E8D3-0FFA-9CD4-83CE-814FD5845F2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01366" y="981342"/>
                <a:ext cx="132291" cy="24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2F048E1A-C004-C6A6-647E-6F802827FB60}"/>
                  </a:ext>
                </a:extLst>
              </p14:cNvPr>
              <p14:cNvContentPartPr/>
              <p14:nvPr/>
            </p14:nvContentPartPr>
            <p14:xfrm>
              <a:off x="2278974" y="601176"/>
              <a:ext cx="76199" cy="333374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2F048E1A-C004-C6A6-647E-6F802827FB6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74402" y="596911"/>
                <a:ext cx="85343" cy="341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61733CB0-8EEA-0B4E-92C9-1FD0B5C51DAB}"/>
                  </a:ext>
                </a:extLst>
              </p14:cNvPr>
              <p14:cNvContentPartPr/>
              <p14:nvPr/>
            </p14:nvContentPartPr>
            <p14:xfrm>
              <a:off x="2191503" y="615227"/>
              <a:ext cx="66675" cy="114299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61733CB0-8EEA-0B4E-92C9-1FD0B5C51D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87201" y="611033"/>
                <a:ext cx="75278" cy="122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B8496AF-F121-FBAA-321B-44670921511F}"/>
                  </a:ext>
                </a:extLst>
              </p14:cNvPr>
              <p14:cNvContentPartPr/>
              <p14:nvPr/>
            </p14:nvContentPartPr>
            <p14:xfrm>
              <a:off x="2320919" y="566256"/>
              <a:ext cx="142874" cy="152399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B8496AF-F121-FBAA-321B-4467092151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16727" y="561993"/>
                <a:ext cx="151258" cy="160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E05DB72-A13B-55F8-B5F4-035DF983477E}"/>
                  </a:ext>
                </a:extLst>
              </p14:cNvPr>
              <p14:cNvContentPartPr/>
              <p14:nvPr/>
            </p14:nvContentPartPr>
            <p14:xfrm>
              <a:off x="2030539" y="1278126"/>
              <a:ext cx="200025" cy="276225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E05DB72-A13B-55F8-B5F4-035DF983477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26214" y="1273804"/>
                <a:ext cx="208675" cy="28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FD86AF30-E418-6926-094D-F7A4067DD726}"/>
                  </a:ext>
                </a:extLst>
              </p14:cNvPr>
              <p14:cNvContentPartPr/>
              <p14:nvPr/>
            </p14:nvContentPartPr>
            <p14:xfrm>
              <a:off x="2010957" y="1347680"/>
              <a:ext cx="238125" cy="295275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FD86AF30-E418-6926-094D-F7A4067DD72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06581" y="1343311"/>
                <a:ext cx="246877" cy="304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64B11D28-3E08-F820-1D31-202E2F4F1E97}"/>
                  </a:ext>
                </a:extLst>
              </p14:cNvPr>
              <p14:cNvContentPartPr/>
              <p14:nvPr/>
            </p14:nvContentPartPr>
            <p14:xfrm>
              <a:off x="3795228" y="1055649"/>
              <a:ext cx="19049" cy="24765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64B11D28-3E08-F820-1D31-202E2F4F1E9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91481" y="1051397"/>
                <a:ext cx="26544" cy="25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46E28380-D732-2D89-D93C-969F0B30652A}"/>
                  </a:ext>
                </a:extLst>
              </p14:cNvPr>
              <p14:cNvContentPartPr/>
              <p14:nvPr/>
            </p14:nvContentPartPr>
            <p14:xfrm>
              <a:off x="3830937" y="1029463"/>
              <a:ext cx="171450" cy="26670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46E28380-D732-2D89-D93C-969F0B30652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26541" y="1025132"/>
                <a:ext cx="180242" cy="275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639389D-F8E6-FE45-E252-21A89F49E9DA}"/>
                  </a:ext>
                </a:extLst>
              </p14:cNvPr>
              <p14:cNvContentPartPr/>
              <p14:nvPr/>
            </p14:nvContentPartPr>
            <p14:xfrm>
              <a:off x="3706710" y="978680"/>
              <a:ext cx="371474" cy="43815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639389D-F8E6-FE45-E252-21A89F49E9D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02386" y="974370"/>
                <a:ext cx="380121" cy="44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A7BAD59-9AB1-0FBB-4BFC-43A4378FEC0F}"/>
                  </a:ext>
                </a:extLst>
              </p14:cNvPr>
              <p14:cNvContentPartPr/>
              <p14:nvPr/>
            </p14:nvContentPartPr>
            <p14:xfrm>
              <a:off x="3747399" y="676314"/>
              <a:ext cx="114299" cy="200025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A7BAD59-9AB1-0FBB-4BFC-43A4378FEC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42989" y="671950"/>
                <a:ext cx="123120" cy="208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0707BE25-D21D-7816-3759-D2B24BC2545C}"/>
                  </a:ext>
                </a:extLst>
              </p14:cNvPr>
              <p14:cNvContentPartPr/>
              <p14:nvPr/>
            </p14:nvContentPartPr>
            <p14:xfrm>
              <a:off x="3648164" y="615227"/>
              <a:ext cx="142874" cy="209549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0707BE25-D21D-7816-3759-D2B24BC2545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43951" y="610929"/>
                <a:ext cx="151299" cy="21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C80E142-9AD2-2E5B-5B47-F5C0B8C8F0C1}"/>
                  </a:ext>
                </a:extLst>
              </p14:cNvPr>
              <p14:cNvContentPartPr/>
              <p14:nvPr/>
            </p14:nvContentPartPr>
            <p14:xfrm>
              <a:off x="7970880" y="4004155"/>
              <a:ext cx="47624" cy="371474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C80E142-9AD2-2E5B-5B47-F5C0B8C8F0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66769" y="3999810"/>
                <a:ext cx="55847" cy="38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8125FBA8-8FD2-3064-53C5-18FC74A1B593}"/>
                  </a:ext>
                </a:extLst>
              </p14:cNvPr>
              <p14:cNvContentPartPr/>
              <p14:nvPr/>
            </p14:nvContentPartPr>
            <p14:xfrm>
              <a:off x="8090393" y="3974922"/>
              <a:ext cx="161924" cy="314325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8125FBA8-8FD2-3064-53C5-18FC74A1B59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85957" y="3970596"/>
                <a:ext cx="170797" cy="322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88466045-E9E9-B073-8E0F-2B9BD7615286}"/>
                  </a:ext>
                </a:extLst>
              </p14:cNvPr>
              <p14:cNvContentPartPr/>
              <p14:nvPr/>
            </p14:nvContentPartPr>
            <p14:xfrm>
              <a:off x="7797561" y="3803859"/>
              <a:ext cx="561975" cy="62865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88466045-E9E9-B073-8E0F-2B9BD76152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93227" y="3799516"/>
                <a:ext cx="570643" cy="637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1CE1BD9D-6AE4-B6ED-4A2C-F2FE85558F9E}"/>
                  </a:ext>
                </a:extLst>
              </p14:cNvPr>
              <p14:cNvContentPartPr/>
              <p14:nvPr/>
            </p14:nvContentPartPr>
            <p14:xfrm>
              <a:off x="8373423" y="4173975"/>
              <a:ext cx="114299" cy="371474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1CE1BD9D-6AE4-B6ED-4A2C-F2FE85558F9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369216" y="4169613"/>
                <a:ext cx="122714" cy="38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2281981B-7E93-3237-F0B4-5685848E68D6}"/>
                  </a:ext>
                </a:extLst>
              </p14:cNvPr>
              <p14:cNvContentPartPr/>
              <p14:nvPr/>
            </p14:nvContentPartPr>
            <p14:xfrm>
              <a:off x="8368017" y="4409855"/>
              <a:ext cx="276225" cy="1905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2281981B-7E93-3237-F0B4-5685848E68D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63723" y="4405442"/>
                <a:ext cx="284812" cy="19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3A6B77F-6B17-7857-A1F1-7EE64A80FE87}"/>
                  </a:ext>
                </a:extLst>
              </p14:cNvPr>
              <p14:cNvContentPartPr/>
              <p14:nvPr/>
            </p14:nvContentPartPr>
            <p14:xfrm>
              <a:off x="6625397" y="3881008"/>
              <a:ext cx="361950" cy="314325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3A6B77F-6B17-7857-A1F1-7EE64A80FE8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21027" y="3876647"/>
                <a:ext cx="370689" cy="323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0E21B8A4-9930-85D1-66D6-0123772153DE}"/>
                  </a:ext>
                </a:extLst>
              </p14:cNvPr>
              <p14:cNvContentPartPr/>
              <p14:nvPr/>
            </p14:nvContentPartPr>
            <p14:xfrm>
              <a:off x="6464699" y="3683366"/>
              <a:ext cx="552449" cy="53340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0E21B8A4-9930-85D1-66D6-0123772153D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60369" y="3679050"/>
                <a:ext cx="561109" cy="54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D31AA2D-C83A-00B6-1523-E41166B0A353}"/>
                  </a:ext>
                </a:extLst>
              </p14:cNvPr>
              <p14:cNvContentPartPr/>
              <p14:nvPr/>
            </p14:nvContentPartPr>
            <p14:xfrm>
              <a:off x="6889224" y="4212363"/>
              <a:ext cx="266700" cy="40005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D31AA2D-C83A-00B6-1523-E41166B0A35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84968" y="4208088"/>
                <a:ext cx="275212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2CE9C89-41D2-7D7C-4A90-317A8EB91617}"/>
                  </a:ext>
                </a:extLst>
              </p14:cNvPr>
              <p14:cNvContentPartPr/>
              <p14:nvPr/>
            </p14:nvContentPartPr>
            <p14:xfrm>
              <a:off x="7058522" y="4502056"/>
              <a:ext cx="142874" cy="2667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2CE9C89-41D2-7D7C-4A90-317A8EB9161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054148" y="4497800"/>
                <a:ext cx="151621" cy="275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618AA267-B002-E62B-9566-D1811F3B9CDD}"/>
                  </a:ext>
                </a:extLst>
              </p14:cNvPr>
              <p14:cNvContentPartPr/>
              <p14:nvPr/>
            </p14:nvContentPartPr>
            <p14:xfrm>
              <a:off x="3346198" y="3150591"/>
              <a:ext cx="314325" cy="371474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618AA267-B002-E62B-9566-D1811F3B9C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341917" y="3146242"/>
                <a:ext cx="322888" cy="38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F5A760E-5905-526E-8394-402390028B73}"/>
                  </a:ext>
                </a:extLst>
              </p14:cNvPr>
              <p14:cNvContentPartPr/>
              <p14:nvPr/>
            </p14:nvContentPartPr>
            <p14:xfrm>
              <a:off x="3746571" y="3235533"/>
              <a:ext cx="38099" cy="2667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F5A760E-5905-526E-8394-402390028B7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42729" y="3231277"/>
                <a:ext cx="45783" cy="275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1C45AD9F-7AE8-A54F-E7CB-93B136ADE19B}"/>
                  </a:ext>
                </a:extLst>
              </p14:cNvPr>
              <p14:cNvContentPartPr/>
              <p14:nvPr/>
            </p14:nvContentPartPr>
            <p14:xfrm>
              <a:off x="3187396" y="2981397"/>
              <a:ext cx="704849" cy="62865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1C45AD9F-7AE8-A54F-E7CB-93B136ADE1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183083" y="2977108"/>
                <a:ext cx="713475" cy="63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0C1D0D59-82B9-2E9E-1B50-1F0E88B22024}"/>
                  </a:ext>
                </a:extLst>
              </p14:cNvPr>
              <p14:cNvContentPartPr/>
              <p14:nvPr/>
            </p14:nvContentPartPr>
            <p14:xfrm>
              <a:off x="4121787" y="3214882"/>
              <a:ext cx="228599" cy="28574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0C1D0D59-82B9-2E9E-1B50-1F0E88B2202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17447" y="3211155"/>
                <a:ext cx="237280" cy="3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4F5481CE-01CC-252E-6EF1-CBC614180871}"/>
                  </a:ext>
                </a:extLst>
              </p14:cNvPr>
              <p14:cNvContentPartPr/>
              <p14:nvPr/>
            </p14:nvContentPartPr>
            <p14:xfrm>
              <a:off x="4325726" y="3022971"/>
              <a:ext cx="123824" cy="352425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4F5481CE-01CC-252E-6EF1-CBC61418087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21419" y="3018625"/>
                <a:ext cx="132438" cy="361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46C651E4-0E83-B654-400E-6191B42E7E32}"/>
                  </a:ext>
                </a:extLst>
              </p14:cNvPr>
              <p14:cNvContentPartPr/>
              <p14:nvPr/>
            </p14:nvContentPartPr>
            <p14:xfrm>
              <a:off x="6248685" y="1001655"/>
              <a:ext cx="190500" cy="26670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46C651E4-0E83-B654-400E-6191B42E7E3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244436" y="997318"/>
                <a:ext cx="198998" cy="275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2F2764F7-35A8-10CC-6EAC-26496AEC0B61}"/>
                  </a:ext>
                </a:extLst>
              </p14:cNvPr>
              <p14:cNvContentPartPr/>
              <p14:nvPr/>
            </p14:nvContentPartPr>
            <p14:xfrm>
              <a:off x="6473930" y="916698"/>
              <a:ext cx="152399" cy="219075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2F2764F7-35A8-10CC-6EAC-26496AEC0B6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469596" y="912353"/>
                <a:ext cx="161066" cy="22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FCAF08A9-2C4B-8380-C287-22944A2720E8}"/>
                  </a:ext>
                </a:extLst>
              </p14:cNvPr>
              <p14:cNvContentPartPr/>
              <p14:nvPr/>
            </p14:nvContentPartPr>
            <p14:xfrm>
              <a:off x="6143540" y="843432"/>
              <a:ext cx="542925" cy="466724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FCAF08A9-2C4B-8380-C287-22944A2720E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39225" y="839080"/>
                <a:ext cx="551554" cy="47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DA8C5B87-7D7C-8EBE-F1A9-CE466CA30238}"/>
                  </a:ext>
                </a:extLst>
              </p14:cNvPr>
              <p14:cNvContentPartPr/>
              <p14:nvPr/>
            </p14:nvContentPartPr>
            <p14:xfrm>
              <a:off x="5695041" y="1099004"/>
              <a:ext cx="466724" cy="17145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DA8C5B87-7D7C-8EBE-F1A9-CE466CA3023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690729" y="1094598"/>
                <a:ext cx="475347" cy="18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8D63E80B-C7D0-DACE-FBEE-6917BDE21A3C}"/>
                  </a:ext>
                </a:extLst>
              </p14:cNvPr>
              <p14:cNvContentPartPr/>
              <p14:nvPr/>
            </p14:nvContentPartPr>
            <p14:xfrm>
              <a:off x="5573664" y="1069595"/>
              <a:ext cx="228599" cy="295275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8D63E80B-C7D0-DACE-FBEE-6917BDE21A3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569289" y="1065279"/>
                <a:ext cx="237349" cy="303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A6EB9269-DEB2-F5FB-5CEC-79A1351CF115}"/>
                  </a:ext>
                </a:extLst>
              </p14:cNvPr>
              <p14:cNvContentPartPr/>
              <p14:nvPr/>
            </p14:nvContentPartPr>
            <p14:xfrm>
              <a:off x="10237810" y="3875394"/>
              <a:ext cx="200025" cy="24765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A6EB9269-DEB2-F5FB-5CEC-79A1351CF11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233508" y="3871124"/>
                <a:ext cx="208628" cy="256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803E5676-B852-8899-8DEC-063F6D4118E9}"/>
                  </a:ext>
                </a:extLst>
              </p14:cNvPr>
              <p14:cNvContentPartPr/>
              <p14:nvPr/>
            </p14:nvContentPartPr>
            <p14:xfrm>
              <a:off x="10451517" y="3765588"/>
              <a:ext cx="123824" cy="295275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803E5676-B852-8899-8DEC-063F6D4118E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447284" y="3761298"/>
                <a:ext cx="132291" cy="303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1D345EEE-2DA1-CBA2-2603-265081EB0BDD}"/>
                  </a:ext>
                </a:extLst>
              </p14:cNvPr>
              <p14:cNvContentPartPr/>
              <p14:nvPr/>
            </p14:nvContentPartPr>
            <p14:xfrm>
              <a:off x="10148611" y="3555141"/>
              <a:ext cx="542925" cy="619125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1D345EEE-2DA1-CBA2-2603-265081EB0BD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44330" y="3550839"/>
                <a:ext cx="551486" cy="62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2A8CF6DE-3BD6-240F-9AE2-79F174636064}"/>
                  </a:ext>
                </a:extLst>
              </p14:cNvPr>
              <p14:cNvContentPartPr/>
              <p14:nvPr/>
            </p14:nvContentPartPr>
            <p14:xfrm>
              <a:off x="10739119" y="4005743"/>
              <a:ext cx="219075" cy="76199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2A8CF6DE-3BD6-240F-9AE2-79F17463606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734730" y="4001510"/>
                <a:ext cx="227853" cy="84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FD0BC1E0-81BC-34FD-4F4A-57B50F8447AA}"/>
                  </a:ext>
                </a:extLst>
              </p14:cNvPr>
              <p14:cNvContentPartPr/>
              <p14:nvPr/>
            </p14:nvContentPartPr>
            <p14:xfrm>
              <a:off x="10836635" y="3970728"/>
              <a:ext cx="209549" cy="276225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FD0BC1E0-81BC-34FD-4F4A-57B50F8447A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832409" y="3966412"/>
                <a:ext cx="218001" cy="284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D8562EE-2FAF-B595-F0C6-319B9D7160A2}"/>
                  </a:ext>
                </a:extLst>
              </p14:cNvPr>
              <p14:cNvContentPartPr/>
              <p14:nvPr/>
            </p14:nvContentPartPr>
            <p14:xfrm>
              <a:off x="10484749" y="1147862"/>
              <a:ext cx="209549" cy="314325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D8562EE-2FAF-B595-F0C6-319B9D7160A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480516" y="1143531"/>
                <a:ext cx="218016" cy="322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C5B9207E-0577-8208-5BCD-56CD38960D2B}"/>
                  </a:ext>
                </a:extLst>
              </p14:cNvPr>
              <p14:cNvContentPartPr/>
              <p14:nvPr/>
            </p14:nvContentPartPr>
            <p14:xfrm>
              <a:off x="10683731" y="1177186"/>
              <a:ext cx="161924" cy="1905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C5B9207E-0577-8208-5BCD-56CD38960D2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679479" y="1172897"/>
                <a:ext cx="170428" cy="199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02CA25BB-242E-235B-4EC7-43A4E17F3C41}"/>
                  </a:ext>
                </a:extLst>
              </p14:cNvPr>
              <p14:cNvContentPartPr/>
              <p14:nvPr/>
            </p14:nvContentPartPr>
            <p14:xfrm>
              <a:off x="10764796" y="1195431"/>
              <a:ext cx="66675" cy="228599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02CA25BB-242E-235B-4EC7-43A4E17F3C4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760326" y="1191097"/>
                <a:ext cx="75615" cy="237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DCA58699-0B1A-37A6-41D8-89A73C9F26A9}"/>
                  </a:ext>
                </a:extLst>
              </p14:cNvPr>
              <p14:cNvContentPartPr/>
              <p14:nvPr/>
            </p14:nvContentPartPr>
            <p14:xfrm>
              <a:off x="10432629" y="1027651"/>
              <a:ext cx="466724" cy="43815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DCA58699-0B1A-37A6-41D8-89A73C9F26A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428287" y="1023291"/>
                <a:ext cx="475407" cy="44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8387092F-8D73-5D55-4CA2-A642BDC4A329}"/>
                  </a:ext>
                </a:extLst>
              </p14:cNvPr>
              <p14:cNvContentPartPr/>
              <p14:nvPr/>
            </p14:nvContentPartPr>
            <p14:xfrm>
              <a:off x="10998032" y="1209600"/>
              <a:ext cx="152399" cy="38099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8387092F-8D73-5D55-4CA2-A642BDC4A32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93759" y="1205692"/>
                <a:ext cx="160945" cy="4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9C68397E-396F-4CA9-2FE0-DF7CC22725D4}"/>
                  </a:ext>
                </a:extLst>
              </p14:cNvPr>
              <p14:cNvContentPartPr/>
              <p14:nvPr/>
            </p14:nvContentPartPr>
            <p14:xfrm>
              <a:off x="11088577" y="1120050"/>
              <a:ext cx="123824" cy="228599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9C68397E-396F-4CA9-2FE0-DF7CC22725D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084194" y="1115730"/>
                <a:ext cx="132590" cy="23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DF848E-9E62-4375-8B70-1F26D1C516FA}"/>
                  </a:ext>
                </a:extLst>
              </p14:cNvPr>
              <p14:cNvContentPartPr/>
              <p14:nvPr/>
            </p14:nvContentPartPr>
            <p14:xfrm>
              <a:off x="12543983" y="5912322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DF848E-9E62-4375-8B70-1F26D1C516F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2539663" y="590800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0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棒球比赛中&#10;&#10;中度可信度描述已自动生成">
            <a:extLst>
              <a:ext uri="{FF2B5EF4-FFF2-40B4-BE49-F238E27FC236}">
                <a16:creationId xmlns:a16="http://schemas.microsoft.com/office/drawing/2014/main" id="{6AE98E8C-56D8-4112-B661-0F7DC893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4615" cy="38255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A7B7FB-21F1-4F08-9E5C-3AAD1650A597}"/>
              </a:ext>
            </a:extLst>
          </p:cNvPr>
          <p:cNvSpPr txBox="1"/>
          <p:nvPr/>
        </p:nvSpPr>
        <p:spPr>
          <a:xfrm>
            <a:off x="95250" y="4233765"/>
            <a:ext cx="11461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角色从一楼左方门进入第三部分地图，楼梯下方隐约可见火光。</a:t>
            </a:r>
            <a:endParaRPr lang="en-US" altLang="zh-CN" dirty="0"/>
          </a:p>
          <a:p>
            <a:r>
              <a:rPr lang="zh-CN" altLang="en-US" dirty="0"/>
              <a:t>一楼最右方有梯子，梯子可互动，互动后可沿梯子上下移动。</a:t>
            </a:r>
            <a:endParaRPr lang="en-US" altLang="zh-CN" dirty="0"/>
          </a:p>
          <a:p>
            <a:r>
              <a:rPr lang="zh-CN" altLang="en-US" dirty="0"/>
              <a:t>梯子左方有一互动的浮空宝石，互动后开放升级系统（暂定）。</a:t>
            </a:r>
            <a:endParaRPr lang="en-US" altLang="zh-CN" dirty="0"/>
          </a:p>
          <a:p>
            <a:r>
              <a:rPr lang="zh-CN" altLang="en-US" dirty="0"/>
              <a:t>二楼有可互动的祭坛，互动后获得转换形态的能力，转换形态后可进入能量门。</a:t>
            </a:r>
            <a:endParaRPr lang="en-US" altLang="zh-CN" dirty="0"/>
          </a:p>
          <a:p>
            <a:r>
              <a:rPr lang="zh-CN" altLang="en-US" dirty="0"/>
              <a:t>二楼右方玻璃处镜头将微微缩小并下移，能看到外部及下方支架。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FA2913B-9610-53AC-B397-8B27E0B0E011}"/>
                  </a:ext>
                </a:extLst>
              </p14:cNvPr>
              <p14:cNvContentPartPr/>
              <p14:nvPr/>
            </p14:nvContentPartPr>
            <p14:xfrm>
              <a:off x="909211" y="2963630"/>
              <a:ext cx="1619249" cy="17145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FA2913B-9610-53AC-B397-8B27E0B0E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891" y="2959379"/>
                <a:ext cx="1627889" cy="17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83F509A-E17D-8311-FF5D-3C7FFA725086}"/>
                  </a:ext>
                </a:extLst>
              </p14:cNvPr>
              <p14:cNvContentPartPr/>
              <p14:nvPr/>
            </p14:nvContentPartPr>
            <p14:xfrm>
              <a:off x="2332824" y="2858864"/>
              <a:ext cx="247650" cy="352425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83F509A-E17D-8311-FF5D-3C7FFA7250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8498" y="2854549"/>
                <a:ext cx="256302" cy="361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AAB4CEF-F980-35E0-62FB-7C96EFC19880}"/>
                  </a:ext>
                </a:extLst>
              </p14:cNvPr>
              <p14:cNvContentPartPr/>
              <p14:nvPr/>
            </p14:nvContentPartPr>
            <p14:xfrm>
              <a:off x="2718468" y="2908148"/>
              <a:ext cx="333374" cy="466724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AAB4CEF-F980-35E0-62FB-7C96EFC19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4148" y="2903846"/>
                <a:ext cx="342014" cy="475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E8EB62-ADBE-2978-5556-AA4F005F789F}"/>
                  </a:ext>
                </a:extLst>
              </p14:cNvPr>
              <p14:cNvContentPartPr/>
              <p14:nvPr/>
            </p14:nvContentPartPr>
            <p14:xfrm>
              <a:off x="2777264" y="2898050"/>
              <a:ext cx="247650" cy="5334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E8EB62-ADBE-2978-5556-AA4F005F78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2963" y="2893731"/>
                <a:ext cx="256251" cy="542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4F04B4C-E1FB-5EBC-3766-AD8D5F3769A3}"/>
                  </a:ext>
                </a:extLst>
              </p14:cNvPr>
              <p14:cNvContentPartPr/>
              <p14:nvPr/>
            </p14:nvContentPartPr>
            <p14:xfrm>
              <a:off x="3491917" y="2265337"/>
              <a:ext cx="1162049" cy="62865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4F04B4C-E1FB-5EBC-3766-AD8D5F3769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7601" y="2261021"/>
                <a:ext cx="1170681" cy="637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B688718-4ED3-DA1A-50C5-8253651BA5C1}"/>
                  </a:ext>
                </a:extLst>
              </p14:cNvPr>
              <p14:cNvContentPartPr/>
              <p14:nvPr/>
            </p14:nvContentPartPr>
            <p14:xfrm>
              <a:off x="4473703" y="2123438"/>
              <a:ext cx="314325" cy="2667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B688718-4ED3-DA1A-50C5-8253651BA5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9327" y="2119182"/>
                <a:ext cx="323077" cy="275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D8E1A7B-D22E-11FC-CD6D-DE8301810AA0}"/>
                  </a:ext>
                </a:extLst>
              </p14:cNvPr>
              <p14:cNvContentPartPr/>
              <p14:nvPr/>
            </p14:nvContentPartPr>
            <p14:xfrm>
              <a:off x="5454393" y="1984182"/>
              <a:ext cx="295275" cy="2667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D8E1A7B-D22E-11FC-CD6D-DE8301810A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0082" y="1979863"/>
                <a:ext cx="303896" cy="275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B783301-AD3B-1C86-9B4A-FCDF29F6BDCF}"/>
                  </a:ext>
                </a:extLst>
              </p14:cNvPr>
              <p14:cNvContentPartPr/>
              <p14:nvPr/>
            </p14:nvContentPartPr>
            <p14:xfrm>
              <a:off x="5575218" y="2022563"/>
              <a:ext cx="95250" cy="161924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B783301-AD3B-1C86-9B4A-FCDF29F6BD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70985" y="2018137"/>
                <a:ext cx="103717" cy="170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84BE86F-CD03-A541-937E-776A292428D0}"/>
                  </a:ext>
                </a:extLst>
              </p14:cNvPr>
              <p14:cNvContentPartPr/>
              <p14:nvPr/>
            </p14:nvContentPartPr>
            <p14:xfrm>
              <a:off x="6200021" y="2114319"/>
              <a:ext cx="3524249" cy="238125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84BE86F-CD03-A541-937E-776A292428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95701" y="2110067"/>
                <a:ext cx="3532889" cy="24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A7E08AF-AB11-98E4-C357-997492A1BD42}"/>
                  </a:ext>
                </a:extLst>
              </p14:cNvPr>
              <p14:cNvContentPartPr/>
              <p14:nvPr/>
            </p14:nvContentPartPr>
            <p14:xfrm>
              <a:off x="9638863" y="1986593"/>
              <a:ext cx="238125" cy="314325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A7E08AF-AB11-98E4-C357-997492A1BD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34467" y="1982321"/>
                <a:ext cx="246917" cy="322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0B8B592-0C31-46E7-4079-039F7B3D0AF9}"/>
                  </a:ext>
                </a:extLst>
              </p14:cNvPr>
              <p14:cNvContentPartPr/>
              <p14:nvPr/>
            </p14:nvContentPartPr>
            <p14:xfrm>
              <a:off x="9799373" y="2204764"/>
              <a:ext cx="390525" cy="933449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0B8B592-0C31-46E7-4079-039F7B3D0A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95038" y="2200454"/>
                <a:ext cx="399195" cy="942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940E976-E598-3779-34C7-02DBEA15BE88}"/>
                  </a:ext>
                </a:extLst>
              </p14:cNvPr>
              <p14:cNvContentPartPr/>
              <p14:nvPr/>
            </p14:nvContentPartPr>
            <p14:xfrm>
              <a:off x="9573396" y="2857693"/>
              <a:ext cx="447675" cy="428625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940E976-E598-3779-34C7-02DBEA15BE8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69085" y="2853389"/>
                <a:ext cx="456298" cy="437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E423704-5EA8-A51B-A30F-2DF3FF3CDA05}"/>
                  </a:ext>
                </a:extLst>
              </p14:cNvPr>
              <p14:cNvContentPartPr/>
              <p14:nvPr/>
            </p14:nvContentPartPr>
            <p14:xfrm>
              <a:off x="7229064" y="3185561"/>
              <a:ext cx="304799" cy="123824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E423704-5EA8-A51B-A30F-2DF3FF3CDA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24730" y="3181328"/>
                <a:ext cx="313466" cy="13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C082F0F-9805-50B4-746B-9DA923828F58}"/>
                  </a:ext>
                </a:extLst>
              </p14:cNvPr>
              <p14:cNvContentPartPr/>
              <p14:nvPr/>
            </p14:nvContentPartPr>
            <p14:xfrm>
              <a:off x="7185727" y="3171086"/>
              <a:ext cx="200025" cy="228599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C082F0F-9805-50B4-746B-9DA923828F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81494" y="3166833"/>
                <a:ext cx="208492" cy="237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2FD0038-405C-AC6D-704B-C4828533532D}"/>
                  </a:ext>
                </a:extLst>
              </p14:cNvPr>
              <p14:cNvContentPartPr/>
              <p14:nvPr/>
            </p14:nvContentPartPr>
            <p14:xfrm>
              <a:off x="5230846" y="2875309"/>
              <a:ext cx="600074" cy="62865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2FD0038-405C-AC6D-704B-C4828533532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26508" y="2870968"/>
                <a:ext cx="608750" cy="637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6CC1383-990C-23FC-1D73-EDD7A6A5FC62}"/>
                  </a:ext>
                </a:extLst>
              </p14:cNvPr>
              <p14:cNvContentPartPr/>
              <p14:nvPr/>
            </p14:nvContentPartPr>
            <p14:xfrm>
              <a:off x="6864201" y="907617"/>
              <a:ext cx="3343274" cy="838199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6CC1383-990C-23FC-1D73-EDD7A6A5FC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9886" y="903309"/>
                <a:ext cx="3351904" cy="846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2C2C623-D36E-C17D-EFFD-E25040CDF416}"/>
                  </a:ext>
                </a:extLst>
              </p14:cNvPr>
              <p14:cNvContentPartPr/>
              <p14:nvPr/>
            </p14:nvContentPartPr>
            <p14:xfrm>
              <a:off x="6637035" y="842747"/>
              <a:ext cx="571499" cy="285749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2C2C623-D36E-C17D-EFFD-E25040CDF4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32683" y="838368"/>
                <a:ext cx="580202" cy="29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D8CE6DBC-0722-A348-4990-826919B6B0A9}"/>
                  </a:ext>
                </a:extLst>
              </p14:cNvPr>
              <p14:cNvContentPartPr/>
              <p14:nvPr/>
            </p14:nvContentPartPr>
            <p14:xfrm>
              <a:off x="4994615" y="747983"/>
              <a:ext cx="857249" cy="333374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D8CE6DBC-0722-A348-4990-826919B6B0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90273" y="743681"/>
                <a:ext cx="865934" cy="34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BA70BCE-C4D4-480D-5B5B-193E5F68FE51}"/>
                  </a:ext>
                </a:extLst>
              </p14:cNvPr>
              <p14:cNvContentPartPr/>
              <p14:nvPr/>
            </p14:nvContentPartPr>
            <p14:xfrm>
              <a:off x="2911354" y="782690"/>
              <a:ext cx="1314449" cy="200025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BA70BCE-C4D4-480D-5B5B-193E5F68FE5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07042" y="778278"/>
                <a:ext cx="1323073" cy="208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87BA6CFE-86DA-89B8-5726-17FE7BEA2604}"/>
                  </a:ext>
                </a:extLst>
              </p14:cNvPr>
              <p14:cNvContentPartPr/>
              <p14:nvPr/>
            </p14:nvContentPartPr>
            <p14:xfrm>
              <a:off x="2721759" y="673525"/>
              <a:ext cx="647699" cy="36195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87BA6CFE-86DA-89B8-5726-17FE7BEA260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17453" y="669216"/>
                <a:ext cx="656311" cy="370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B30B97FD-7A69-B98C-8C3B-711A44389B14}"/>
                  </a:ext>
                </a:extLst>
              </p14:cNvPr>
              <p14:cNvContentPartPr/>
              <p14:nvPr/>
            </p14:nvContentPartPr>
            <p14:xfrm>
              <a:off x="10777490" y="958560"/>
              <a:ext cx="400050" cy="38099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B30B97FD-7A69-B98C-8C3B-711A44389B1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773192" y="954584"/>
                <a:ext cx="408646" cy="46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AA97CE7-ACEC-F54A-4DA9-3ABA704255B7}"/>
                  </a:ext>
                </a:extLst>
              </p14:cNvPr>
              <p14:cNvContentPartPr/>
              <p14:nvPr/>
            </p14:nvContentPartPr>
            <p14:xfrm>
              <a:off x="11093929" y="813518"/>
              <a:ext cx="228599" cy="333374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AA97CE7-ACEC-F54A-4DA9-3ABA704255B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89643" y="809216"/>
                <a:ext cx="237171" cy="341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8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棒球比赛中&#10;&#10;中度可信度描述已自动生成">
            <a:extLst>
              <a:ext uri="{FF2B5EF4-FFF2-40B4-BE49-F238E27FC236}">
                <a16:creationId xmlns:a16="http://schemas.microsoft.com/office/drawing/2014/main" id="{AC0ACE54-2EC8-466E-A34B-DE18F84A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5127" cy="38068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D5F65C-5543-46D6-BAB8-DBD9F91F7BFA}"/>
              </a:ext>
            </a:extLst>
          </p:cNvPr>
          <p:cNvSpPr txBox="1"/>
          <p:nvPr/>
        </p:nvSpPr>
        <p:spPr>
          <a:xfrm>
            <a:off x="178801" y="4760482"/>
            <a:ext cx="10873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25.</a:t>
            </a:r>
            <a:r>
              <a:rPr lang="zh-CN" altLang="en-US" dirty="0"/>
              <a:t>有浮雕</a:t>
            </a:r>
            <a:r>
              <a:rPr lang="en-US" altLang="zh-CN" dirty="0"/>
              <a:t>/</a:t>
            </a:r>
            <a:r>
              <a:rPr lang="zh-CN" altLang="en-US" dirty="0"/>
              <a:t>挂画的墙壁 </a:t>
            </a:r>
            <a:r>
              <a:rPr lang="en-US" altLang="zh-CN" dirty="0"/>
              <a:t>26.</a:t>
            </a:r>
            <a:r>
              <a:rPr lang="zh-CN" altLang="en-US" dirty="0"/>
              <a:t>散发暗红色光的光滑地板 </a:t>
            </a:r>
            <a:r>
              <a:rPr lang="en-US" altLang="zh-CN" dirty="0"/>
              <a:t>27.</a:t>
            </a:r>
            <a:r>
              <a:rPr lang="zh-CN" altLang="en-US" dirty="0"/>
              <a:t>墙上蜡烛（光源）</a:t>
            </a:r>
            <a:r>
              <a:rPr lang="en-US" altLang="zh-CN" dirty="0"/>
              <a:t>28.</a:t>
            </a:r>
            <a:r>
              <a:rPr lang="zh-CN" altLang="en-US" dirty="0"/>
              <a:t>地上蜡烛（光源）</a:t>
            </a:r>
            <a:r>
              <a:rPr lang="en-US" altLang="zh-CN" dirty="0"/>
              <a:t>29.</a:t>
            </a:r>
            <a:r>
              <a:rPr lang="zh-CN" altLang="en-US" dirty="0"/>
              <a:t>木质楼梯</a:t>
            </a:r>
            <a:endParaRPr lang="en-US" altLang="zh-CN" dirty="0"/>
          </a:p>
          <a:p>
            <a:r>
              <a:rPr lang="en-US" altLang="zh-CN" dirty="0"/>
              <a:t>30.</a:t>
            </a:r>
            <a:r>
              <a:rPr lang="zh-CN" altLang="en-US" dirty="0"/>
              <a:t>精英怪</a:t>
            </a:r>
            <a:r>
              <a:rPr lang="en-US" altLang="zh-CN" dirty="0"/>
              <a:t> 31.</a:t>
            </a:r>
            <a:r>
              <a:rPr lang="zh-CN" altLang="en-US" dirty="0"/>
              <a:t>木质梯子（下端散发暗红的光） </a:t>
            </a:r>
            <a:r>
              <a:rPr lang="en-US" altLang="zh-CN" dirty="0"/>
              <a:t>32.</a:t>
            </a:r>
            <a:r>
              <a:rPr lang="zh-CN" altLang="en-US" dirty="0"/>
              <a:t>浮在空中的暗红色宝石 </a:t>
            </a:r>
            <a:r>
              <a:rPr lang="en-US" altLang="zh-CN" dirty="0"/>
              <a:t>33.</a:t>
            </a:r>
            <a:r>
              <a:rPr lang="zh-CN" altLang="en-US" dirty="0"/>
              <a:t>四周插着火把（光源）的祭坛</a:t>
            </a:r>
            <a:endParaRPr lang="en-US" altLang="zh-CN" dirty="0"/>
          </a:p>
          <a:p>
            <a:r>
              <a:rPr lang="en-US" altLang="zh-CN" dirty="0"/>
              <a:t>34.</a:t>
            </a:r>
            <a:r>
              <a:rPr lang="zh-CN" altLang="en-US" dirty="0"/>
              <a:t>有红色能量波动的门 </a:t>
            </a:r>
            <a:r>
              <a:rPr lang="en-US" altLang="zh-CN" dirty="0"/>
              <a:t>35.</a:t>
            </a:r>
            <a:r>
              <a:rPr lang="zh-CN" altLang="en-US" dirty="0"/>
              <a:t>能看到外面有血色光芒的玻璃窗 </a:t>
            </a:r>
            <a:r>
              <a:rPr lang="en-US" altLang="zh-CN" dirty="0"/>
              <a:t>36.</a:t>
            </a:r>
            <a:r>
              <a:rPr lang="zh-CN" altLang="en-US" dirty="0"/>
              <a:t>教会风格的门 </a:t>
            </a:r>
            <a:r>
              <a:rPr lang="en-US" altLang="zh-CN" dirty="0"/>
              <a:t>37.</a:t>
            </a:r>
            <a:r>
              <a:rPr lang="zh-CN" altLang="en-US" dirty="0"/>
              <a:t>生锈的金属支架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2913241-55FE-9EF9-AE62-764790077BA8}"/>
                  </a:ext>
                </a:extLst>
              </p14:cNvPr>
              <p14:cNvContentPartPr/>
              <p14:nvPr/>
            </p14:nvContentPartPr>
            <p14:xfrm>
              <a:off x="1087455" y="1943285"/>
              <a:ext cx="238125" cy="24765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2913241-55FE-9EF9-AE62-764790077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12" y="1939052"/>
                <a:ext cx="246810" cy="256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1017D6F-A673-BCDC-4032-7F9971D78C13}"/>
                  </a:ext>
                </a:extLst>
              </p14:cNvPr>
              <p14:cNvContentPartPr/>
              <p14:nvPr/>
            </p14:nvContentPartPr>
            <p14:xfrm>
              <a:off x="1300045" y="1845577"/>
              <a:ext cx="133350" cy="314325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1017D6F-A673-BCDC-4032-7F9971D78C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5600" y="1841246"/>
                <a:ext cx="142240" cy="322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CAF886D-FAD9-23F9-1246-3C85CB30EA40}"/>
                  </a:ext>
                </a:extLst>
              </p14:cNvPr>
              <p14:cNvContentPartPr/>
              <p14:nvPr/>
            </p14:nvContentPartPr>
            <p14:xfrm>
              <a:off x="1261808" y="1856289"/>
              <a:ext cx="200025" cy="85725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CAF886D-FAD9-23F9-1246-3C85CB30EA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404" y="1852056"/>
                <a:ext cx="208833" cy="94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45790CC-DDA1-8073-FDF5-A22649E1BE61}"/>
                  </a:ext>
                </a:extLst>
              </p14:cNvPr>
              <p14:cNvContentPartPr/>
              <p14:nvPr/>
            </p14:nvContentPartPr>
            <p14:xfrm>
              <a:off x="998314" y="1769581"/>
              <a:ext cx="552449" cy="457199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45790CC-DDA1-8073-FDF5-A22649E1BE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3973" y="1765288"/>
                <a:ext cx="561132" cy="465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97B059A-1F0B-FDB0-C8E3-811E3F39E427}"/>
                  </a:ext>
                </a:extLst>
              </p14:cNvPr>
              <p14:cNvContentPartPr/>
              <p14:nvPr/>
            </p14:nvContentPartPr>
            <p14:xfrm>
              <a:off x="1622538" y="1943745"/>
              <a:ext cx="257174" cy="85725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97B059A-1F0B-FDB0-C8E3-811E3F39E4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18228" y="1939647"/>
                <a:ext cx="265794" cy="93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B3F9BA9D-B5DE-993E-9AB1-5DDFD8A2FD27}"/>
                  </a:ext>
                </a:extLst>
              </p14:cNvPr>
              <p14:cNvContentPartPr/>
              <p14:nvPr/>
            </p14:nvContentPartPr>
            <p14:xfrm>
              <a:off x="1793399" y="1793007"/>
              <a:ext cx="152399" cy="295275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B3F9BA9D-B5DE-993E-9AB1-5DDFD8A2FD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8982" y="1788649"/>
                <a:ext cx="161234" cy="30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5172F8D-9371-ED0B-AEAD-E313373437E3}"/>
                  </a:ext>
                </a:extLst>
              </p14:cNvPr>
              <p14:cNvContentPartPr/>
              <p14:nvPr/>
            </p14:nvContentPartPr>
            <p14:xfrm>
              <a:off x="1286977" y="2879854"/>
              <a:ext cx="200025" cy="3429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5172F8D-9371-ED0B-AEAD-E313373437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2714" y="2875563"/>
                <a:ext cx="208552" cy="351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84B4C15-0F94-1EE9-8995-4092CD25EE4D}"/>
                  </a:ext>
                </a:extLst>
              </p14:cNvPr>
              <p14:cNvContentPartPr/>
              <p14:nvPr/>
            </p14:nvContentPartPr>
            <p14:xfrm>
              <a:off x="1480073" y="2896609"/>
              <a:ext cx="123824" cy="219075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84B4C15-0F94-1EE9-8995-4092CD25EE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75911" y="2892327"/>
                <a:ext cx="132148" cy="22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86C693B-6B1A-2305-B683-5FD3F210FF63}"/>
                  </a:ext>
                </a:extLst>
              </p14:cNvPr>
              <p14:cNvContentPartPr/>
              <p14:nvPr/>
            </p14:nvContentPartPr>
            <p14:xfrm>
              <a:off x="1220986" y="2796364"/>
              <a:ext cx="438150" cy="409575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86C693B-6B1A-2305-B683-5FD3F210FF6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16711" y="2792003"/>
                <a:ext cx="446699" cy="418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B221CB1-CEA5-B61B-6EF5-EAF162AF8826}"/>
                  </a:ext>
                </a:extLst>
              </p14:cNvPr>
              <p14:cNvContentPartPr/>
              <p14:nvPr/>
            </p14:nvContentPartPr>
            <p14:xfrm>
              <a:off x="1665723" y="2896146"/>
              <a:ext cx="133350" cy="3429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B221CB1-CEA5-B61B-6EF5-EAF162AF88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61490" y="2891855"/>
                <a:ext cx="141817" cy="351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79F79D1-3800-F133-3065-D33A5D9182CC}"/>
                  </a:ext>
                </a:extLst>
              </p14:cNvPr>
              <p14:cNvContentPartPr/>
              <p14:nvPr/>
            </p14:nvContentPartPr>
            <p14:xfrm>
              <a:off x="1703393" y="3117873"/>
              <a:ext cx="238125" cy="180974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79F79D1-3800-F133-3065-D33A5D9182C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99024" y="3113521"/>
                <a:ext cx="246864" cy="18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34A8B50-DA3A-D3DA-BE8A-C984560D9CC9}"/>
                  </a:ext>
                </a:extLst>
              </p14:cNvPr>
              <p14:cNvContentPartPr/>
              <p14:nvPr/>
            </p14:nvContentPartPr>
            <p14:xfrm>
              <a:off x="2848796" y="2114629"/>
              <a:ext cx="171450" cy="152399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34A8B50-DA3A-D3DA-BE8A-C984560D9C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44371" y="2110405"/>
                <a:ext cx="180299" cy="160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2107AA1-9C39-CFAE-2DB7-33DD95252FF4}"/>
                  </a:ext>
                </a:extLst>
              </p14:cNvPr>
              <p14:cNvContentPartPr/>
              <p14:nvPr/>
            </p14:nvContentPartPr>
            <p14:xfrm>
              <a:off x="3009549" y="2043922"/>
              <a:ext cx="85725" cy="17145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2107AA1-9C39-CFAE-2DB7-33DD95252FF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05208" y="2039697"/>
                <a:ext cx="94406" cy="179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9DE67B7-119C-CDFD-165C-75B9C3005A51}"/>
                  </a:ext>
                </a:extLst>
              </p14:cNvPr>
              <p14:cNvContentPartPr/>
              <p14:nvPr/>
            </p14:nvContentPartPr>
            <p14:xfrm>
              <a:off x="2773282" y="1959342"/>
              <a:ext cx="428625" cy="390525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9DE67B7-119C-CDFD-165C-75B9C3005A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68960" y="1954995"/>
                <a:ext cx="437270" cy="399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665C7D3-65D2-30AC-0157-3024E985A629}"/>
                  </a:ext>
                </a:extLst>
              </p14:cNvPr>
              <p14:cNvContentPartPr/>
              <p14:nvPr/>
            </p14:nvContentPartPr>
            <p14:xfrm>
              <a:off x="3136049" y="2308241"/>
              <a:ext cx="66675" cy="209549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665C7D3-65D2-30AC-0157-3024E985A6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31724" y="2303860"/>
                <a:ext cx="75325" cy="218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EE8D85E-CBC3-3278-39A7-5267CE49727E}"/>
                  </a:ext>
                </a:extLst>
              </p14:cNvPr>
              <p14:cNvContentPartPr/>
              <p14:nvPr/>
            </p14:nvContentPartPr>
            <p14:xfrm>
              <a:off x="3095680" y="2411835"/>
              <a:ext cx="142874" cy="180974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EE8D85E-CBC3-3278-39A7-5267CE4972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1284" y="2407518"/>
                <a:ext cx="151666" cy="18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771B0F8-F178-8E70-9276-45A87AC12C48}"/>
                  </a:ext>
                </a:extLst>
              </p14:cNvPr>
              <p14:cNvContentPartPr/>
              <p14:nvPr/>
            </p14:nvContentPartPr>
            <p14:xfrm>
              <a:off x="4501002" y="3005901"/>
              <a:ext cx="152399" cy="200025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771B0F8-F178-8E70-9276-45A87AC12C4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96616" y="3001599"/>
                <a:ext cx="161170" cy="208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229E1DA-CF67-BE3D-8F14-CFA0947B56EC}"/>
                  </a:ext>
                </a:extLst>
              </p14:cNvPr>
              <p14:cNvContentPartPr/>
              <p14:nvPr/>
            </p14:nvContentPartPr>
            <p14:xfrm>
              <a:off x="4574518" y="2908587"/>
              <a:ext cx="171450" cy="257174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229E1DA-CF67-BE3D-8F14-CFA0947B56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70103" y="2904197"/>
                <a:ext cx="180280" cy="26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A9F4778-8F43-D828-3D69-4C012D04874D}"/>
                  </a:ext>
                </a:extLst>
              </p14:cNvPr>
              <p14:cNvContentPartPr/>
              <p14:nvPr/>
            </p14:nvContentPartPr>
            <p14:xfrm>
              <a:off x="4369510" y="2822613"/>
              <a:ext cx="419099" cy="40005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A9F4778-8F43-D828-3D69-4C012D04874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65230" y="2818304"/>
                <a:ext cx="427659" cy="40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C6EB4DAC-10B5-20AD-C96B-AFC4EAD6095D}"/>
                  </a:ext>
                </a:extLst>
              </p14:cNvPr>
              <p14:cNvContentPartPr/>
              <p14:nvPr/>
            </p14:nvContentPartPr>
            <p14:xfrm>
              <a:off x="4834156" y="2858756"/>
              <a:ext cx="142874" cy="17145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C6EB4DAC-10B5-20AD-C96B-AFC4EAD609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29749" y="2854397"/>
                <a:ext cx="151689" cy="180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4966CEC-F46D-9F05-6720-2108BED53A4E}"/>
                  </a:ext>
                </a:extLst>
              </p14:cNvPr>
              <p14:cNvContentPartPr/>
              <p14:nvPr/>
            </p14:nvContentPartPr>
            <p14:xfrm>
              <a:off x="4869074" y="2959557"/>
              <a:ext cx="171450" cy="85725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4966CEC-F46D-9F05-6720-2108BED53A4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64706" y="2955198"/>
                <a:ext cx="180186" cy="94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2C52C2B-BD2A-498C-32D4-E76D4200BDCE}"/>
                  </a:ext>
                </a:extLst>
              </p14:cNvPr>
              <p14:cNvContentPartPr/>
              <p14:nvPr/>
            </p14:nvContentPartPr>
            <p14:xfrm>
              <a:off x="4212259" y="1880167"/>
              <a:ext cx="400050" cy="333374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2C52C2B-BD2A-498C-32D4-E76D4200BDC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07926" y="1875879"/>
                <a:ext cx="408715" cy="341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00E75DEF-C8F3-317F-FD3B-38FFF324646F}"/>
                  </a:ext>
                </a:extLst>
              </p14:cNvPr>
              <p14:cNvContentPartPr/>
              <p14:nvPr/>
            </p14:nvContentPartPr>
            <p14:xfrm>
              <a:off x="4119079" y="1843719"/>
              <a:ext cx="581024" cy="457199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00E75DEF-C8F3-317F-FD3B-38FFF32464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4748" y="1839399"/>
                <a:ext cx="589685" cy="46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F3B63CA9-6E29-A808-AA1A-DF6575447A22}"/>
                  </a:ext>
                </a:extLst>
              </p14:cNvPr>
              <p14:cNvContentPartPr/>
              <p14:nvPr/>
            </p14:nvContentPartPr>
            <p14:xfrm>
              <a:off x="4517307" y="2297528"/>
              <a:ext cx="228599" cy="257174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F3B63CA9-6E29-A808-AA1A-DF6575447A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13007" y="2293236"/>
                <a:ext cx="237198" cy="26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B2BD867-717A-1342-1AEA-5FA3B9C60E61}"/>
                  </a:ext>
                </a:extLst>
              </p14:cNvPr>
              <p14:cNvContentPartPr/>
              <p14:nvPr/>
            </p14:nvContentPartPr>
            <p14:xfrm>
              <a:off x="2343868" y="2530262"/>
              <a:ext cx="133350" cy="238125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B2BD867-717A-1342-1AEA-5FA3B9C60E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39679" y="2526022"/>
                <a:ext cx="141728" cy="246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5A995DC-D0A1-628B-E4B4-A8CCC32E2841}"/>
                  </a:ext>
                </a:extLst>
              </p14:cNvPr>
              <p14:cNvContentPartPr/>
              <p14:nvPr/>
            </p14:nvContentPartPr>
            <p14:xfrm>
              <a:off x="2469739" y="2520423"/>
              <a:ext cx="152399" cy="228599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5A995DC-D0A1-628B-E4B4-A8CCC32E284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65525" y="2516034"/>
                <a:ext cx="160827" cy="237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FD1007D-2950-33B4-1CBC-AD76A356AB61}"/>
                  </a:ext>
                </a:extLst>
              </p14:cNvPr>
              <p14:cNvContentPartPr/>
              <p14:nvPr/>
            </p14:nvContentPartPr>
            <p14:xfrm>
              <a:off x="2310612" y="2464970"/>
              <a:ext cx="323850" cy="314325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FD1007D-2950-33B4-1CBC-AD76A356AB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06255" y="2460679"/>
                <a:ext cx="332563" cy="322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E2E1F19-49EA-ECFA-51F5-B7295AAC880A}"/>
                  </a:ext>
                </a:extLst>
              </p14:cNvPr>
              <p14:cNvContentPartPr/>
              <p14:nvPr/>
            </p14:nvContentPartPr>
            <p14:xfrm>
              <a:off x="2440068" y="2761341"/>
              <a:ext cx="171450" cy="2667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E2E1F19-49EA-ECFA-51F5-B7295AAC88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35755" y="2756969"/>
                <a:ext cx="180076" cy="275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31EDEBB-D1CB-A6CB-1050-0968642255D6}"/>
                  </a:ext>
                </a:extLst>
              </p14:cNvPr>
              <p14:cNvContentPartPr/>
              <p14:nvPr/>
            </p14:nvContentPartPr>
            <p14:xfrm>
              <a:off x="2505462" y="2867481"/>
              <a:ext cx="133350" cy="304799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31EDEBB-D1CB-A6CB-1050-0968642255D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01217" y="2863213"/>
                <a:ext cx="141839" cy="313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0B570722-708B-FE2F-6EA7-77E2EA57E241}"/>
                  </a:ext>
                </a:extLst>
              </p14:cNvPr>
              <p14:cNvContentPartPr/>
              <p14:nvPr/>
            </p14:nvContentPartPr>
            <p14:xfrm>
              <a:off x="9387589" y="1750307"/>
              <a:ext cx="133350" cy="295275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0B570722-708B-FE2F-6EA7-77E2EA57E24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383144" y="1746022"/>
                <a:ext cx="142240" cy="30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A02339E-3A02-C3EE-7912-3E4A3613AAE2}"/>
                  </a:ext>
                </a:extLst>
              </p14:cNvPr>
              <p14:cNvContentPartPr/>
              <p14:nvPr/>
            </p14:nvContentPartPr>
            <p14:xfrm>
              <a:off x="9594908" y="1817249"/>
              <a:ext cx="19049" cy="104774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A02339E-3A02-C3EE-7912-3E4A3613AAE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590675" y="1812759"/>
                <a:ext cx="27515" cy="113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56209118-38EF-C475-DBD8-F33A33F97786}"/>
                  </a:ext>
                </a:extLst>
              </p14:cNvPr>
              <p14:cNvContentPartPr/>
              <p14:nvPr/>
            </p14:nvContentPartPr>
            <p14:xfrm>
              <a:off x="9377365" y="1635853"/>
              <a:ext cx="352425" cy="504824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56209118-38EF-C475-DBD8-F33A33F9778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372996" y="1631514"/>
                <a:ext cx="361163" cy="51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50D46B6C-9FC0-9E08-4DE9-6E0A1705559F}"/>
                  </a:ext>
                </a:extLst>
              </p14:cNvPr>
              <p14:cNvContentPartPr/>
              <p14:nvPr/>
            </p14:nvContentPartPr>
            <p14:xfrm>
              <a:off x="9567118" y="1782660"/>
              <a:ext cx="66675" cy="32385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50D46B6C-9FC0-9E08-4DE9-6E0A1705559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2546" y="1778284"/>
                <a:ext cx="75819" cy="33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D81391C4-4B08-43C9-A500-9A2151C9F2C9}"/>
                  </a:ext>
                </a:extLst>
              </p14:cNvPr>
              <p14:cNvContentPartPr/>
              <p14:nvPr/>
            </p14:nvContentPartPr>
            <p14:xfrm>
              <a:off x="9762688" y="1938141"/>
              <a:ext cx="133350" cy="9524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D81391C4-4B08-43C9-A500-9A2151C9F2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758340" y="1934876"/>
                <a:ext cx="142047" cy="16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A96D5A3-FF60-3FF3-9580-41D806BB9998}"/>
                  </a:ext>
                </a:extLst>
              </p14:cNvPr>
              <p14:cNvContentPartPr/>
              <p14:nvPr/>
            </p14:nvContentPartPr>
            <p14:xfrm>
              <a:off x="9846578" y="1824605"/>
              <a:ext cx="142874" cy="238125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A96D5A3-FF60-3FF3-9580-41D806BB999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42313" y="1820262"/>
                <a:ext cx="151404" cy="246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EB576AFB-3E99-6691-F5CC-9E801E9884E0}"/>
                  </a:ext>
                </a:extLst>
              </p14:cNvPr>
              <p14:cNvContentPartPr/>
              <p14:nvPr/>
            </p14:nvContentPartPr>
            <p14:xfrm>
              <a:off x="5361122" y="2712474"/>
              <a:ext cx="142874" cy="200025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EB576AFB-3E99-6691-F5CC-9E801E9884E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56703" y="2708218"/>
                <a:ext cx="151712" cy="208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05B37744-C622-499C-EA65-3BBE330925E0}"/>
                  </a:ext>
                </a:extLst>
              </p14:cNvPr>
              <p14:cNvContentPartPr/>
              <p14:nvPr/>
            </p14:nvContentPartPr>
            <p14:xfrm>
              <a:off x="5526248" y="2761341"/>
              <a:ext cx="142874" cy="114299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05B37744-C622-499C-EA65-3BBE330925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21795" y="2756902"/>
                <a:ext cx="151780" cy="12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E2837CB2-9A24-631F-5892-98EC534F07E3}"/>
                  </a:ext>
                </a:extLst>
              </p14:cNvPr>
              <p14:cNvContentPartPr/>
              <p14:nvPr/>
            </p14:nvContentPartPr>
            <p14:xfrm>
              <a:off x="5311714" y="2677451"/>
              <a:ext cx="419099" cy="26670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E2837CB2-9A24-631F-5892-98EC534F07E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07378" y="2673126"/>
                <a:ext cx="427770" cy="27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E83A9A11-55BB-A4D9-9537-FA6AEE49BC0F}"/>
                  </a:ext>
                </a:extLst>
              </p14:cNvPr>
              <p14:cNvContentPartPr/>
              <p14:nvPr/>
            </p14:nvContentPartPr>
            <p14:xfrm>
              <a:off x="5727100" y="2824994"/>
              <a:ext cx="76199" cy="228599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E83A9A11-55BB-A4D9-9537-FA6AEE49BC0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22944" y="2820626"/>
                <a:ext cx="84512" cy="23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FDBFCA38-5D99-C176-676A-BC2EEA79E0D3}"/>
                  </a:ext>
                </a:extLst>
              </p14:cNvPr>
              <p14:cNvContentPartPr/>
              <p14:nvPr/>
            </p14:nvContentPartPr>
            <p14:xfrm>
              <a:off x="5684432" y="2971065"/>
              <a:ext cx="161924" cy="13335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FDBFCA38-5D99-C176-676A-BC2EEA79E0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80208" y="2966887"/>
                <a:ext cx="170372" cy="141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BFD9A03-9599-D0AE-3BB4-A32B3C100F55}"/>
                  </a:ext>
                </a:extLst>
              </p14:cNvPr>
              <p14:cNvContentPartPr/>
              <p14:nvPr/>
            </p14:nvContentPartPr>
            <p14:xfrm>
              <a:off x="3960337" y="586795"/>
              <a:ext cx="133350" cy="24765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BFD9A03-9599-D0AE-3BB4-A32B3C100F5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956024" y="582438"/>
                <a:ext cx="141976" cy="256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46D11326-FF2E-E099-7AB4-CC6259464B0E}"/>
                  </a:ext>
                </a:extLst>
              </p14:cNvPr>
              <p14:cNvContentPartPr/>
              <p14:nvPr/>
            </p14:nvContentPartPr>
            <p14:xfrm>
              <a:off x="4112966" y="577712"/>
              <a:ext cx="104774" cy="228599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46D11326-FF2E-E099-7AB4-CC6259464B0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08690" y="573472"/>
                <a:ext cx="113327" cy="237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A078A67D-8C86-44D6-0594-6C84E769A964}"/>
                  </a:ext>
                </a:extLst>
              </p14:cNvPr>
              <p14:cNvContentPartPr/>
              <p14:nvPr/>
            </p14:nvContentPartPr>
            <p14:xfrm>
              <a:off x="3862245" y="498669"/>
              <a:ext cx="381000" cy="3810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A078A67D-8C86-44D6-0594-6C84E769A96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857882" y="494339"/>
                <a:ext cx="389725" cy="38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5A49A2D-F07B-8F52-6CC5-67426A22717D}"/>
                  </a:ext>
                </a:extLst>
              </p14:cNvPr>
              <p14:cNvContentPartPr/>
              <p14:nvPr/>
            </p14:nvContentPartPr>
            <p14:xfrm>
              <a:off x="4355962" y="749690"/>
              <a:ext cx="304799" cy="19049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5A49A2D-F07B-8F52-6CC5-67426A22717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351659" y="745457"/>
                <a:ext cx="313405" cy="27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1D17967C-C74F-A364-8B4E-0333E69267B0}"/>
                  </a:ext>
                </a:extLst>
              </p14:cNvPr>
              <p14:cNvContentPartPr/>
              <p14:nvPr/>
            </p14:nvContentPartPr>
            <p14:xfrm>
              <a:off x="4628352" y="678144"/>
              <a:ext cx="114299" cy="238125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1D17967C-C74F-A364-8B4E-0333E69267B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24158" y="673768"/>
                <a:ext cx="122688" cy="246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FE29D47C-FDA3-99E1-352E-1743E38FA59B}"/>
                  </a:ext>
                </a:extLst>
              </p14:cNvPr>
              <p14:cNvContentPartPr/>
              <p14:nvPr/>
            </p14:nvContentPartPr>
            <p14:xfrm>
              <a:off x="1247862" y="873818"/>
              <a:ext cx="9524" cy="9524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FE29D47C-FDA3-99E1-352E-1743E38FA59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33574" y="759530"/>
                <a:ext cx="238100" cy="2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6E45DB9-5FDF-0CDF-4FA3-A8816D1B304E}"/>
                  </a:ext>
                </a:extLst>
              </p14:cNvPr>
              <p14:cNvContentPartPr/>
              <p14:nvPr/>
            </p14:nvContentPartPr>
            <p14:xfrm>
              <a:off x="979069" y="712513"/>
              <a:ext cx="371474" cy="2667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6E45DB9-5FDF-0CDF-4FA3-A8816D1B304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74750" y="708251"/>
                <a:ext cx="380113" cy="27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A28198E-67CA-4554-55C9-4EFB9F370A16}"/>
                  </a:ext>
                </a:extLst>
              </p14:cNvPr>
              <p14:cNvContentPartPr/>
              <p14:nvPr/>
            </p14:nvContentPartPr>
            <p14:xfrm>
              <a:off x="929761" y="575073"/>
              <a:ext cx="495299" cy="504824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A28198E-67CA-4554-55C9-4EFB9F370A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25460" y="570734"/>
                <a:ext cx="503900" cy="51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C9E84AC6-55CA-331F-FF4A-EAAC10E48201}"/>
                  </a:ext>
                </a:extLst>
              </p14:cNvPr>
              <p14:cNvContentPartPr/>
              <p14:nvPr/>
            </p14:nvContentPartPr>
            <p14:xfrm>
              <a:off x="799238" y="796632"/>
              <a:ext cx="142874" cy="47624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C9E84AC6-55CA-331F-FF4A-EAAC10E482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5005" y="792491"/>
                <a:ext cx="151341" cy="5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062F65DF-EA79-C5D1-6D4F-C7D1E88FDADC}"/>
                  </a:ext>
                </a:extLst>
              </p14:cNvPr>
              <p14:cNvContentPartPr/>
              <p14:nvPr/>
            </p14:nvContentPartPr>
            <p14:xfrm>
              <a:off x="760773" y="699896"/>
              <a:ext cx="219075" cy="238125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062F65DF-EA79-C5D1-6D4F-C7D1E88FDAD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56498" y="695566"/>
                <a:ext cx="227624" cy="246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6436EE8E-20BE-95F1-AD6D-7B0A53C7C0F3}"/>
                  </a:ext>
                </a:extLst>
              </p14:cNvPr>
              <p14:cNvContentPartPr/>
              <p14:nvPr/>
            </p14:nvContentPartPr>
            <p14:xfrm>
              <a:off x="9768519" y="576560"/>
              <a:ext cx="133350" cy="285749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6436EE8E-20BE-95F1-AD6D-7B0A53C7C0F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764123" y="572252"/>
                <a:ext cx="142142" cy="29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34786BD4-83B5-A5A2-30C2-0F6453DB43C0}"/>
                  </a:ext>
                </a:extLst>
              </p14:cNvPr>
              <p14:cNvContentPartPr/>
              <p14:nvPr/>
            </p14:nvContentPartPr>
            <p14:xfrm>
              <a:off x="9952185" y="585641"/>
              <a:ext cx="76199" cy="257174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34786BD4-83B5-A5A2-30C2-0F6453DB43C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947851" y="581325"/>
                <a:ext cx="84866" cy="265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7B6D0242-AF69-70C0-AA68-0699B4BCCED1}"/>
                  </a:ext>
                </a:extLst>
              </p14:cNvPr>
              <p14:cNvContentPartPr/>
              <p14:nvPr/>
            </p14:nvContentPartPr>
            <p14:xfrm>
              <a:off x="9993385" y="621584"/>
              <a:ext cx="104774" cy="38099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7B6D0242-AF69-70C0-AA68-0699B4BCCED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989079" y="617012"/>
                <a:ext cx="113386" cy="47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810EB30-D90E-CA93-B84C-8C38005CADCD}"/>
                  </a:ext>
                </a:extLst>
              </p14:cNvPr>
              <p14:cNvContentPartPr/>
              <p14:nvPr/>
            </p14:nvContentPartPr>
            <p14:xfrm>
              <a:off x="9702509" y="496313"/>
              <a:ext cx="476249" cy="457199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810EB30-D90E-CA93-B84C-8C38005CADC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698199" y="491990"/>
                <a:ext cx="484869" cy="46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90C8C035-9A3A-6D8B-229D-6C17029AFD31}"/>
                  </a:ext>
                </a:extLst>
              </p14:cNvPr>
              <p14:cNvContentPartPr/>
              <p14:nvPr/>
            </p14:nvContentPartPr>
            <p14:xfrm>
              <a:off x="10229519" y="741074"/>
              <a:ext cx="304799" cy="19049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90C8C035-9A3A-6D8B-229D-6C17029AFD3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225180" y="737502"/>
                <a:ext cx="313477" cy="2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4F92F23-F571-83E4-69F2-B041600D0D4F}"/>
                  </a:ext>
                </a:extLst>
              </p14:cNvPr>
              <p14:cNvContentPartPr/>
              <p14:nvPr/>
            </p14:nvContentPartPr>
            <p14:xfrm>
              <a:off x="10483875" y="649850"/>
              <a:ext cx="209549" cy="19050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4F92F23-F571-83E4-69F2-B041600D0D4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479471" y="645593"/>
                <a:ext cx="218357" cy="199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3675C257-A568-4568-DFF9-23AB49F3CBC0}"/>
                  </a:ext>
                </a:extLst>
              </p14:cNvPr>
              <p14:cNvContentPartPr/>
              <p14:nvPr/>
            </p14:nvContentPartPr>
            <p14:xfrm>
              <a:off x="11035705" y="917599"/>
              <a:ext cx="95250" cy="228599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3675C257-A568-4568-DFF9-23AB49F3CBC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31518" y="913265"/>
                <a:ext cx="103624" cy="237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58F7FFBA-A4F4-D9DC-3AE4-40FAC6C77B2F}"/>
                  </a:ext>
                </a:extLst>
              </p14:cNvPr>
              <p14:cNvContentPartPr/>
              <p14:nvPr/>
            </p14:nvContentPartPr>
            <p14:xfrm>
              <a:off x="11149197" y="914198"/>
              <a:ext cx="85725" cy="24765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58F7FFBA-A4F4-D9DC-3AE4-40FAC6C77B2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144856" y="909866"/>
                <a:ext cx="94406" cy="25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7D31F2B4-749E-B7D7-845A-CC3C44222D9F}"/>
                  </a:ext>
                </a:extLst>
              </p14:cNvPr>
              <p14:cNvContentPartPr/>
              <p14:nvPr/>
            </p14:nvContentPartPr>
            <p14:xfrm>
              <a:off x="10967125" y="819883"/>
              <a:ext cx="295275" cy="409575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7D31F2B4-749E-B7D7-845A-CC3C44222D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962825" y="815591"/>
                <a:ext cx="303875" cy="4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6A9B2A22-D726-5F97-0A12-A1A922BF70CB}"/>
                  </a:ext>
                </a:extLst>
              </p14:cNvPr>
              <p14:cNvContentPartPr/>
              <p14:nvPr/>
            </p14:nvContentPartPr>
            <p14:xfrm>
              <a:off x="11307624" y="801533"/>
              <a:ext cx="219075" cy="180974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6A9B2A22-D726-5F97-0A12-A1A922BF70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303242" y="797332"/>
                <a:ext cx="227838" cy="189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2C4C682E-6ECE-AA08-410C-CA3C8A94EAB6}"/>
                  </a:ext>
                </a:extLst>
              </p14:cNvPr>
              <p14:cNvContentPartPr/>
              <p14:nvPr/>
            </p14:nvContentPartPr>
            <p14:xfrm>
              <a:off x="11426538" y="753957"/>
              <a:ext cx="95250" cy="26670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2C4C682E-6ECE-AA08-410C-CA3C8A94EAB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422382" y="749591"/>
                <a:ext cx="103563" cy="27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9FA893B-7729-7B89-B581-1AD2C3E0B121}"/>
                  </a:ext>
                </a:extLst>
              </p14:cNvPr>
              <p14:cNvContentPartPr/>
              <p14:nvPr/>
            </p14:nvContentPartPr>
            <p14:xfrm>
              <a:off x="11672675" y="1789686"/>
              <a:ext cx="123824" cy="285749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9FA893B-7729-7B89-B581-1AD2C3E0B12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668330" y="1785389"/>
                <a:ext cx="132513" cy="294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72C698EF-645A-C9D4-1EB2-B432468B2A84}"/>
                  </a:ext>
                </a:extLst>
              </p14:cNvPr>
              <p14:cNvContentPartPr/>
              <p14:nvPr/>
            </p14:nvContentPartPr>
            <p14:xfrm>
              <a:off x="11866960" y="1791899"/>
              <a:ext cx="95250" cy="32385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72C698EF-645A-C9D4-1EB2-B432468B2A8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862834" y="1787537"/>
                <a:ext cx="103503" cy="332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8AA1F7E4-8565-0E19-5D68-3BEAC7207798}"/>
                  </a:ext>
                </a:extLst>
              </p14:cNvPr>
              <p14:cNvContentPartPr/>
              <p14:nvPr/>
            </p14:nvContentPartPr>
            <p14:xfrm>
              <a:off x="11621655" y="1663850"/>
              <a:ext cx="419099" cy="542925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8AA1F7E4-8565-0E19-5D68-3BEAC720779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617353" y="1659498"/>
                <a:ext cx="427703" cy="551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79847A2E-4D0A-D3E5-5DC2-664F8FEC424A}"/>
                  </a:ext>
                </a:extLst>
              </p14:cNvPr>
              <p14:cNvContentPartPr/>
              <p14:nvPr/>
            </p14:nvContentPartPr>
            <p14:xfrm>
              <a:off x="11477252" y="1875326"/>
              <a:ext cx="142874" cy="57149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79847A2E-4D0A-D3E5-5DC2-664F8FEC424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472912" y="1870784"/>
                <a:ext cx="151555" cy="66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5F47793E-9BBC-17B1-E09C-CF689092B50F}"/>
                  </a:ext>
                </a:extLst>
              </p14:cNvPr>
              <p14:cNvContentPartPr/>
              <p14:nvPr/>
            </p14:nvContentPartPr>
            <p14:xfrm>
              <a:off x="11433542" y="1768713"/>
              <a:ext cx="114299" cy="238125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5F47793E-9BBC-17B1-E09C-CF689092B50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429398" y="1764435"/>
                <a:ext cx="122587" cy="2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7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窗户外有许多建筑&#10;&#10;低可信度描述已自动生成">
            <a:extLst>
              <a:ext uri="{FF2B5EF4-FFF2-40B4-BE49-F238E27FC236}">
                <a16:creationId xmlns:a16="http://schemas.microsoft.com/office/drawing/2014/main" id="{7455E7F9-A00C-4986-B8C5-13B16AE8C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09605" cy="58316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4A3829-1DE8-429E-A8C8-53A105A7D132}"/>
              </a:ext>
            </a:extLst>
          </p:cNvPr>
          <p:cNvSpPr txBox="1"/>
          <p:nvPr/>
        </p:nvSpPr>
        <p:spPr>
          <a:xfrm>
            <a:off x="-1" y="5966972"/>
            <a:ext cx="1034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角色从二楼左侧进入第四部分，走至右方时镜头缩小并上移，展示上方尖顶部分的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教堂玻璃彩色花窗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然后花窗泛起血光，角色脚下地板碎裂，角色下落至一层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前。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402FB67-F9A1-6927-C1BD-096177F7FC1B}"/>
                  </a:ext>
                </a:extLst>
              </p14:cNvPr>
              <p14:cNvContentPartPr/>
              <p14:nvPr/>
            </p14:nvContentPartPr>
            <p14:xfrm>
              <a:off x="1031112" y="2823984"/>
              <a:ext cx="2809874" cy="17145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402FB67-F9A1-6927-C1BD-096177F7F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793" y="2819759"/>
                <a:ext cx="2818512" cy="179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3CE22BF-D0D8-7A74-2002-61166C41CEB6}"/>
                  </a:ext>
                </a:extLst>
              </p14:cNvPr>
              <p14:cNvContentPartPr/>
              <p14:nvPr/>
            </p14:nvContentPartPr>
            <p14:xfrm>
              <a:off x="3711607" y="2691503"/>
              <a:ext cx="342900" cy="504824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3CE22BF-D0D8-7A74-2002-61166C41CE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7307" y="2687188"/>
                <a:ext cx="351499" cy="51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05CDA65-FB89-95FF-BB91-86E8AF98B8A3}"/>
                  </a:ext>
                </a:extLst>
              </p14:cNvPr>
              <p14:cNvContentPartPr/>
              <p14:nvPr/>
            </p14:nvContentPartPr>
            <p14:xfrm>
              <a:off x="4645403" y="3020036"/>
              <a:ext cx="190500" cy="2028825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05CDA65-FB89-95FF-BB91-86E8AF98B8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1146" y="3015724"/>
                <a:ext cx="199014" cy="2037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53F4493-0F20-A007-FEA6-C394BFCBD481}"/>
                  </a:ext>
                </a:extLst>
              </p14:cNvPr>
              <p14:cNvContentPartPr/>
              <p14:nvPr/>
            </p14:nvContentPartPr>
            <p14:xfrm>
              <a:off x="4659350" y="4711780"/>
              <a:ext cx="466724" cy="295275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53F4493-0F20-A007-FEA6-C394BFCBD4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5028" y="4707501"/>
                <a:ext cx="475367" cy="30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DE93A5A-12CD-BDFB-593A-8D9E60545D2E}"/>
                  </a:ext>
                </a:extLst>
              </p14:cNvPr>
              <p14:cNvContentPartPr/>
              <p14:nvPr/>
            </p14:nvContentPartPr>
            <p14:xfrm>
              <a:off x="5739988" y="4221736"/>
              <a:ext cx="409575" cy="1095375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DE93A5A-12CD-BDFB-593A-8D9E60545D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5658" y="4217423"/>
                <a:ext cx="418236" cy="11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49D0DDF-884C-FFD0-4846-D014318BEF62}"/>
                  </a:ext>
                </a:extLst>
              </p14:cNvPr>
              <p14:cNvContentPartPr/>
              <p14:nvPr/>
            </p14:nvContentPartPr>
            <p14:xfrm>
              <a:off x="5694027" y="4436663"/>
              <a:ext cx="361950" cy="619125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49D0DDF-884C-FFD0-4846-D014318BEF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9701" y="4432336"/>
                <a:ext cx="370602" cy="627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7A267C5-0330-DE96-0FD9-6FE76BAE1D11}"/>
                  </a:ext>
                </a:extLst>
              </p14:cNvPr>
              <p14:cNvContentPartPr/>
              <p14:nvPr/>
            </p14:nvContentPartPr>
            <p14:xfrm>
              <a:off x="6504927" y="4793440"/>
              <a:ext cx="276225" cy="47624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7A267C5-0330-DE96-0FD9-6FE76BAE1D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0655" y="4788831"/>
                <a:ext cx="284768" cy="56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3D5CACE-74B6-9778-481A-1074B04AF00C}"/>
                  </a:ext>
                </a:extLst>
              </p14:cNvPr>
              <p14:cNvContentPartPr/>
              <p14:nvPr/>
            </p14:nvContentPartPr>
            <p14:xfrm>
              <a:off x="6652506" y="4725832"/>
              <a:ext cx="142874" cy="3429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3D5CACE-74B6-9778-481A-1074B04AF0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48166" y="4721505"/>
                <a:ext cx="151555" cy="3515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01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窗户外有许多建筑&#10;&#10;低可信度描述已自动生成">
            <a:extLst>
              <a:ext uri="{FF2B5EF4-FFF2-40B4-BE49-F238E27FC236}">
                <a16:creationId xmlns:a16="http://schemas.microsoft.com/office/drawing/2014/main" id="{B1D3D30F-BD32-403E-A9FF-62002A18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097363" cy="49079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5EC7B2-346F-455D-BD89-25E1ED39570B}"/>
              </a:ext>
            </a:extLst>
          </p:cNvPr>
          <p:cNvSpPr txBox="1"/>
          <p:nvPr/>
        </p:nvSpPr>
        <p:spPr>
          <a:xfrm>
            <a:off x="88867" y="5160463"/>
            <a:ext cx="993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38.</a:t>
            </a:r>
            <a:r>
              <a:rPr lang="zh-CN" altLang="en-US" dirty="0"/>
              <a:t>生锈的金属支架 </a:t>
            </a:r>
            <a:r>
              <a:rPr lang="en-US" altLang="zh-CN" dirty="0"/>
              <a:t>39.</a:t>
            </a:r>
            <a:r>
              <a:rPr lang="zh-CN" altLang="en-US" dirty="0"/>
              <a:t>教会风格的大门 </a:t>
            </a:r>
            <a:r>
              <a:rPr lang="en-US" altLang="zh-CN" dirty="0"/>
              <a:t>40.</a:t>
            </a:r>
            <a:r>
              <a:rPr lang="zh-CN" altLang="en-US" dirty="0"/>
              <a:t>能看到外面有血色光芒的玻璃窗 </a:t>
            </a:r>
            <a:r>
              <a:rPr lang="en-US" altLang="zh-CN" dirty="0"/>
              <a:t>41.</a:t>
            </a:r>
            <a:r>
              <a:rPr lang="zh-CN" altLang="en-US" dirty="0"/>
              <a:t>暗红色的墙壁</a:t>
            </a:r>
            <a:endParaRPr lang="en-US" altLang="zh-CN" dirty="0"/>
          </a:p>
          <a:p>
            <a:r>
              <a:rPr lang="en-US" altLang="zh-CN" dirty="0"/>
              <a:t>42.</a:t>
            </a:r>
            <a:r>
              <a:rPr lang="zh-CN" altLang="en-US" dirty="0"/>
              <a:t>鲜红色的地板</a:t>
            </a:r>
            <a:r>
              <a:rPr lang="en-US" altLang="zh-CN" dirty="0"/>
              <a:t>/</a:t>
            </a:r>
            <a:r>
              <a:rPr lang="zh-CN" altLang="en-US" dirty="0"/>
              <a:t>墙壁 </a:t>
            </a:r>
            <a:r>
              <a:rPr lang="en-US" altLang="zh-CN" dirty="0"/>
              <a:t>43.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教堂风格的玻璃彩色花窗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44.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碎石（地板破碎后）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45.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地面蜡烛（光源）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46.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墙上蜡烛（光源）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47.Boss 48.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有能量波动的大门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BC28DE6-80E5-8290-7507-91037BF576F0}"/>
                  </a:ext>
                </a:extLst>
              </p14:cNvPr>
              <p14:cNvContentPartPr/>
              <p14:nvPr/>
            </p14:nvContentPartPr>
            <p14:xfrm>
              <a:off x="164319" y="833094"/>
              <a:ext cx="9524" cy="9524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BC28DE6-80E5-8290-7507-91037BF576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47" y="830005"/>
                <a:ext cx="16667" cy="1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CEAD237-85D1-CE6C-BE0E-860B86CAC230}"/>
                  </a:ext>
                </a:extLst>
              </p14:cNvPr>
              <p14:cNvContentPartPr/>
              <p14:nvPr/>
            </p14:nvContentPartPr>
            <p14:xfrm>
              <a:off x="1108081" y="3369189"/>
              <a:ext cx="142874" cy="228599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CEAD237-85D1-CE6C-BE0E-860B86CAC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827" y="3364849"/>
                <a:ext cx="151383" cy="2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A63640B-BFC4-5B71-1537-E8288887F9FA}"/>
                  </a:ext>
                </a:extLst>
              </p14:cNvPr>
              <p14:cNvContentPartPr/>
              <p14:nvPr/>
            </p14:nvContentPartPr>
            <p14:xfrm>
              <a:off x="1254104" y="3348570"/>
              <a:ext cx="190500" cy="285749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A63640B-BFC4-5B71-1537-E8288887F9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741" y="3344305"/>
                <a:ext cx="199225" cy="294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62D1306-6D04-52DE-98BA-A2D36A1A1D63}"/>
                  </a:ext>
                </a:extLst>
              </p14:cNvPr>
              <p14:cNvContentPartPr/>
              <p14:nvPr/>
            </p14:nvContentPartPr>
            <p14:xfrm>
              <a:off x="1017885" y="3222735"/>
              <a:ext cx="523875" cy="542925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62D1306-6D04-52DE-98BA-A2D36A1A1D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3531" y="3218440"/>
                <a:ext cx="532582" cy="55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3BFD96E-9725-77A4-7EF7-3E7B422023A8}"/>
                  </a:ext>
                </a:extLst>
              </p14:cNvPr>
              <p14:cNvContentPartPr/>
              <p14:nvPr/>
            </p14:nvContentPartPr>
            <p14:xfrm>
              <a:off x="980738" y="3745482"/>
              <a:ext cx="161924" cy="85725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3BFD96E-9725-77A4-7EF7-3E7B422023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439" y="3741266"/>
                <a:ext cx="170522" cy="9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32129E9-978B-75B0-B74E-697943C369CA}"/>
                  </a:ext>
                </a:extLst>
              </p14:cNvPr>
              <p14:cNvContentPartPr/>
              <p14:nvPr/>
            </p14:nvContentPartPr>
            <p14:xfrm>
              <a:off x="949261" y="3691155"/>
              <a:ext cx="247650" cy="24765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32129E9-978B-75B0-B74E-697943C369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4929" y="3686829"/>
                <a:ext cx="256314" cy="256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ECAF8B7-7A34-A6E5-F76A-30D2DC8065B5}"/>
                  </a:ext>
                </a:extLst>
              </p14:cNvPr>
              <p14:cNvContentPartPr/>
              <p14:nvPr/>
            </p14:nvContentPartPr>
            <p14:xfrm>
              <a:off x="734231" y="2072588"/>
              <a:ext cx="323850" cy="276225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ECAF8B7-7A34-A6E5-F76A-30D2DC8065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974" y="2068278"/>
                <a:ext cx="332363" cy="284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E259AEA-87DA-560B-DD9A-EF24E3D0CD9F}"/>
                  </a:ext>
                </a:extLst>
              </p14:cNvPr>
              <p14:cNvContentPartPr/>
              <p14:nvPr/>
            </p14:nvContentPartPr>
            <p14:xfrm>
              <a:off x="784879" y="2124152"/>
              <a:ext cx="457199" cy="152399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E259AEA-87DA-560B-DD9A-EF24E3D0CD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0556" y="2119909"/>
                <a:ext cx="465846" cy="160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3269D87-4C26-B169-EE3C-FEB6CDA0A6DD}"/>
                  </a:ext>
                </a:extLst>
              </p14:cNvPr>
              <p14:cNvContentPartPr/>
              <p14:nvPr/>
            </p14:nvContentPartPr>
            <p14:xfrm>
              <a:off x="1415642" y="2069179"/>
              <a:ext cx="133350" cy="276225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3269D87-4C26-B169-EE3C-FEB6CDA0A6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1258" y="2064935"/>
                <a:ext cx="142118" cy="28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C7CE2BA-B6A8-FC0D-A209-4A1E98D7AE98}"/>
                  </a:ext>
                </a:extLst>
              </p14:cNvPr>
              <p14:cNvContentPartPr/>
              <p14:nvPr/>
            </p14:nvContentPartPr>
            <p14:xfrm>
              <a:off x="1596292" y="2024749"/>
              <a:ext cx="114299" cy="314325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C7CE2BA-B6A8-FC0D-A209-4A1E98D7AE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91979" y="2020468"/>
                <a:ext cx="122925" cy="322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6D55457-DF75-1260-4B84-60D8BE18AFC5}"/>
                  </a:ext>
                </a:extLst>
              </p14:cNvPr>
              <p14:cNvContentPartPr/>
              <p14:nvPr/>
            </p14:nvContentPartPr>
            <p14:xfrm>
              <a:off x="1319268" y="1926355"/>
              <a:ext cx="590549" cy="581024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6D55457-DF75-1260-4B84-60D8BE18A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14926" y="1922022"/>
                <a:ext cx="599234" cy="58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A859C109-65F9-6532-7150-39EE4087ADA0}"/>
                  </a:ext>
                </a:extLst>
              </p14:cNvPr>
              <p14:cNvContentPartPr/>
              <p14:nvPr/>
            </p14:nvContentPartPr>
            <p14:xfrm>
              <a:off x="1362254" y="1069595"/>
              <a:ext cx="266700" cy="219075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A859C109-65F9-6532-7150-39EE4087AD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57947" y="1065278"/>
                <a:ext cx="275315" cy="22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CB60F7F-E2FD-A734-5A05-0CB255E58416}"/>
                  </a:ext>
                </a:extLst>
              </p14:cNvPr>
              <p14:cNvContentPartPr/>
              <p14:nvPr/>
            </p14:nvContentPartPr>
            <p14:xfrm>
              <a:off x="1486763" y="1108437"/>
              <a:ext cx="76199" cy="285749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CB60F7F-E2FD-A734-5A05-0CB255E5841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82281" y="1104080"/>
                <a:ext cx="85164" cy="294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2AEFC890-92E7-026A-0B23-B2116481242D}"/>
                  </a:ext>
                </a:extLst>
              </p14:cNvPr>
              <p14:cNvContentPartPr/>
              <p14:nvPr/>
            </p14:nvContentPartPr>
            <p14:xfrm>
              <a:off x="1652615" y="1067074"/>
              <a:ext cx="123824" cy="228599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2AEFC890-92E7-026A-0B23-B2116481242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48394" y="1062734"/>
                <a:ext cx="132267" cy="2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B28AEF5C-5421-E842-D348-006534128542}"/>
                  </a:ext>
                </a:extLst>
              </p14:cNvPr>
              <p14:cNvContentPartPr/>
              <p14:nvPr/>
            </p14:nvContentPartPr>
            <p14:xfrm>
              <a:off x="1258276" y="871305"/>
              <a:ext cx="561975" cy="495299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B28AEF5C-5421-E842-D348-006534128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53964" y="866992"/>
                <a:ext cx="570599" cy="503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09B8B10-CE6C-92F2-F5AE-C5793DAD2612}"/>
                  </a:ext>
                </a:extLst>
              </p14:cNvPr>
              <p14:cNvContentPartPr/>
              <p14:nvPr/>
            </p14:nvContentPartPr>
            <p14:xfrm>
              <a:off x="1896420" y="1172869"/>
              <a:ext cx="133350" cy="714375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09B8B10-CE6C-92F2-F5AE-C5793DAD26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91963" y="1168537"/>
                <a:ext cx="142265" cy="723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B99DD85C-C373-85D8-AA05-67CE75383744}"/>
                  </a:ext>
                </a:extLst>
              </p14:cNvPr>
              <p14:cNvContentPartPr/>
              <p14:nvPr/>
            </p14:nvContentPartPr>
            <p14:xfrm>
              <a:off x="1890983" y="1730707"/>
              <a:ext cx="285749" cy="32385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B99DD85C-C373-85D8-AA05-67CE75383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86697" y="1726422"/>
                <a:ext cx="294321" cy="332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FA1AD7F-AE9C-9163-4CBD-75D0C34E62C4}"/>
                  </a:ext>
                </a:extLst>
              </p14:cNvPr>
              <p14:cNvContentPartPr/>
              <p14:nvPr/>
            </p14:nvContentPartPr>
            <p14:xfrm>
              <a:off x="3198054" y="2017247"/>
              <a:ext cx="238125" cy="180974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FA1AD7F-AE9C-9163-4CBD-75D0C34E62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93757" y="2013038"/>
                <a:ext cx="246719" cy="189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46F9BEC-A3F9-32C8-944C-1BD633266018}"/>
                  </a:ext>
                </a:extLst>
              </p14:cNvPr>
              <p14:cNvContentPartPr/>
              <p14:nvPr/>
            </p14:nvContentPartPr>
            <p14:xfrm>
              <a:off x="3333241" y="2013358"/>
              <a:ext cx="47624" cy="333374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46F9BEC-A3F9-32C8-944C-1BD63326601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28705" y="2009024"/>
                <a:ext cx="56695" cy="34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E071373-5E91-4E23-D371-BB51E37BA6B7}"/>
                  </a:ext>
                </a:extLst>
              </p14:cNvPr>
              <p14:cNvContentPartPr/>
              <p14:nvPr/>
            </p14:nvContentPartPr>
            <p14:xfrm>
              <a:off x="3485531" y="2069249"/>
              <a:ext cx="9524" cy="209549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E071373-5E91-4E23-D371-BB51E37BA6B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79516" y="2064899"/>
                <a:ext cx="21554" cy="218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215080EF-A897-71DB-351B-C605CD3A6D69}"/>
                  </a:ext>
                </a:extLst>
              </p14:cNvPr>
              <p14:cNvContentPartPr/>
              <p14:nvPr/>
            </p14:nvContentPartPr>
            <p14:xfrm>
              <a:off x="3019777" y="1927718"/>
              <a:ext cx="523875" cy="476249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215080EF-A897-71DB-351B-C605CD3A6D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15495" y="1923418"/>
                <a:ext cx="532440" cy="484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14C37AC-0DA8-61E0-721B-BC4E7EE7BD9D}"/>
                  </a:ext>
                </a:extLst>
              </p14:cNvPr>
              <p14:cNvContentPartPr/>
              <p14:nvPr/>
            </p14:nvContentPartPr>
            <p14:xfrm>
              <a:off x="3658502" y="2124870"/>
              <a:ext cx="228599" cy="19049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14C37AC-0DA8-61E0-721B-BC4E7EE7BD9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54148" y="2119295"/>
                <a:ext cx="237308" cy="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4B88B9B-77BD-9746-8D53-CDCEF62D64E7}"/>
                  </a:ext>
                </a:extLst>
              </p14:cNvPr>
              <p14:cNvContentPartPr/>
              <p14:nvPr/>
            </p14:nvContentPartPr>
            <p14:xfrm>
              <a:off x="3846861" y="2026062"/>
              <a:ext cx="104774" cy="24765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4B88B9B-77BD-9746-8D53-CDCEF62D64E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42540" y="2021804"/>
                <a:ext cx="113415" cy="256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7424EE5-5094-F20C-EF1B-7CCD18301E3F}"/>
                  </a:ext>
                </a:extLst>
              </p14:cNvPr>
              <p14:cNvContentPartPr/>
              <p14:nvPr/>
            </p14:nvContentPartPr>
            <p14:xfrm>
              <a:off x="2226820" y="2087466"/>
              <a:ext cx="200025" cy="228599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7424EE5-5094-F20C-EF1B-7CCD18301E3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22557" y="2083126"/>
                <a:ext cx="208552" cy="2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BB37435-6519-F799-C475-970BBE633C13}"/>
                  </a:ext>
                </a:extLst>
              </p14:cNvPr>
              <p14:cNvContentPartPr/>
              <p14:nvPr/>
            </p14:nvContentPartPr>
            <p14:xfrm>
              <a:off x="2367489" y="2127895"/>
              <a:ext cx="28574" cy="276225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BB37435-6519-F799-C475-970BBE633C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63203" y="2123579"/>
                <a:ext cx="37146" cy="284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33AC117-2673-874A-F0E4-4D8A78C79DA1}"/>
                  </a:ext>
                </a:extLst>
              </p14:cNvPr>
              <p14:cNvContentPartPr/>
              <p14:nvPr/>
            </p14:nvContentPartPr>
            <p14:xfrm>
              <a:off x="2452666" y="2125685"/>
              <a:ext cx="133350" cy="180974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33AC117-2673-874A-F0E4-4D8A78C79DA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48270" y="2121262"/>
                <a:ext cx="142142" cy="189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33F1AA9-E37D-DDA5-C0EB-86B39280B833}"/>
                  </a:ext>
                </a:extLst>
              </p14:cNvPr>
              <p14:cNvContentPartPr/>
              <p14:nvPr/>
            </p14:nvContentPartPr>
            <p14:xfrm>
              <a:off x="2163959" y="2034235"/>
              <a:ext cx="457199" cy="419099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33F1AA9-E37D-DDA5-C0EB-86B39280B8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59625" y="2029911"/>
                <a:ext cx="465866" cy="42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BD69747-66F9-A586-8D94-793F20F20FD7}"/>
                  </a:ext>
                </a:extLst>
              </p14:cNvPr>
              <p14:cNvContentPartPr/>
              <p14:nvPr/>
            </p14:nvContentPartPr>
            <p14:xfrm>
              <a:off x="2471291" y="2451303"/>
              <a:ext cx="19049" cy="13335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BD69747-66F9-A586-8D94-793F20F20F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66427" y="2446919"/>
                <a:ext cx="28776" cy="14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D086048A-6F71-50B9-BB7A-46A79D89DE9E}"/>
                  </a:ext>
                </a:extLst>
              </p14:cNvPr>
              <p14:cNvContentPartPr/>
              <p14:nvPr/>
            </p14:nvContentPartPr>
            <p14:xfrm>
              <a:off x="2373350" y="2516697"/>
              <a:ext cx="228599" cy="161924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D086048A-6F71-50B9-BB7A-46A79D89DE9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68954" y="2512500"/>
                <a:ext cx="237391" cy="170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73DA723F-2902-32D4-6664-55AF982B6513}"/>
                  </a:ext>
                </a:extLst>
              </p14:cNvPr>
              <p14:cNvContentPartPr/>
              <p14:nvPr/>
            </p14:nvContentPartPr>
            <p14:xfrm>
              <a:off x="2387402" y="1930944"/>
              <a:ext cx="9524" cy="85725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73DA723F-2902-32D4-6664-55AF982B651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84227" y="1926658"/>
                <a:ext cx="15873" cy="94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E09F1A36-407B-0193-F0AE-C6455BC79498}"/>
                  </a:ext>
                </a:extLst>
              </p14:cNvPr>
              <p14:cNvContentPartPr/>
              <p14:nvPr/>
            </p14:nvContentPartPr>
            <p14:xfrm>
              <a:off x="2372407" y="1816027"/>
              <a:ext cx="38099" cy="38099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E09F1A36-407B-0193-F0AE-C6455BC7949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67880" y="1812119"/>
                <a:ext cx="47152" cy="4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83ECE1E-9113-F881-86C3-D32F25380500}"/>
                  </a:ext>
                </a:extLst>
              </p14:cNvPr>
              <p14:cNvContentPartPr/>
              <p14:nvPr/>
            </p14:nvContentPartPr>
            <p14:xfrm>
              <a:off x="2429346" y="1859524"/>
              <a:ext cx="95250" cy="76199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83ECE1E-9113-F881-86C3-D32F2538050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24864" y="1854975"/>
                <a:ext cx="104215" cy="8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58BC8E0C-63CC-F324-E2EC-B35A03CF189E}"/>
                  </a:ext>
                </a:extLst>
              </p14:cNvPr>
              <p14:cNvContentPartPr/>
              <p14:nvPr/>
            </p14:nvContentPartPr>
            <p14:xfrm>
              <a:off x="2196188" y="2459597"/>
              <a:ext cx="66675" cy="38099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58BC8E0C-63CC-F324-E2EC-B35A03CF18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91816" y="2454784"/>
                <a:ext cx="75419" cy="47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C577403-F4EB-7D83-2857-EE1AB6067C0D}"/>
                  </a:ext>
                </a:extLst>
              </p14:cNvPr>
              <p14:cNvContentPartPr/>
              <p14:nvPr/>
            </p14:nvContentPartPr>
            <p14:xfrm>
              <a:off x="2055763" y="2394322"/>
              <a:ext cx="85725" cy="17145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C577403-F4EB-7D83-2857-EE1AB6067C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1512" y="2390089"/>
                <a:ext cx="94227" cy="17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3B683CB8-A8CD-C364-C3F7-FE84261C0402}"/>
                  </a:ext>
                </a:extLst>
              </p14:cNvPr>
              <p14:cNvContentPartPr/>
              <p14:nvPr/>
            </p14:nvContentPartPr>
            <p14:xfrm>
              <a:off x="5438743" y="696013"/>
              <a:ext cx="238125" cy="142874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3B683CB8-A8CD-C364-C3F7-FE84261C04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434354" y="691737"/>
                <a:ext cx="246904" cy="151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953D6E56-14FC-0978-AC29-5D9CE2642439}"/>
                  </a:ext>
                </a:extLst>
              </p14:cNvPr>
              <p14:cNvContentPartPr/>
              <p14:nvPr/>
            </p14:nvContentPartPr>
            <p14:xfrm>
              <a:off x="5567969" y="664093"/>
              <a:ext cx="47624" cy="304799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953D6E56-14FC-0978-AC29-5D9CE264243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63858" y="659759"/>
                <a:ext cx="55847" cy="313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B84724ED-17EE-35D8-5CA7-25EDFA1143A4}"/>
                  </a:ext>
                </a:extLst>
              </p14:cNvPr>
              <p14:cNvContentPartPr/>
              <p14:nvPr/>
            </p14:nvContentPartPr>
            <p14:xfrm>
              <a:off x="5621958" y="594255"/>
              <a:ext cx="190500" cy="285749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B84724ED-17EE-35D8-5CA7-25EDFA1143A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17653" y="589920"/>
                <a:ext cx="199110" cy="294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8A8807C8-817D-90BA-605D-EE36009B0D71}"/>
                  </a:ext>
                </a:extLst>
              </p14:cNvPr>
              <p14:cNvContentPartPr/>
              <p14:nvPr/>
            </p14:nvContentPartPr>
            <p14:xfrm>
              <a:off x="5394479" y="485525"/>
              <a:ext cx="476249" cy="504824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8A8807C8-817D-90BA-605D-EE36009B0D7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90198" y="481201"/>
                <a:ext cx="484811" cy="513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EA890BC-17F9-E375-7905-7E77663D7A1E}"/>
                  </a:ext>
                </a:extLst>
              </p14:cNvPr>
              <p14:cNvContentPartPr/>
              <p14:nvPr/>
            </p14:nvContentPartPr>
            <p14:xfrm>
              <a:off x="5065444" y="747652"/>
              <a:ext cx="304799" cy="219075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EA890BC-17F9-E375-7905-7E77663D7A1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61181" y="743419"/>
                <a:ext cx="313325" cy="227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6234A1FE-405C-E3F7-B689-3860C8ACB1CB}"/>
                  </a:ext>
                </a:extLst>
              </p14:cNvPr>
              <p14:cNvContentPartPr/>
              <p14:nvPr/>
            </p14:nvContentPartPr>
            <p14:xfrm>
              <a:off x="4927539" y="742263"/>
              <a:ext cx="333374" cy="314325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6234A1FE-405C-E3F7-B689-3860C8ACB1C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23228" y="737977"/>
                <a:ext cx="341996" cy="32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D92F79F9-8DDF-3F68-76FF-9E4EE80F166C}"/>
                  </a:ext>
                </a:extLst>
              </p14:cNvPr>
              <p14:cNvContentPartPr/>
              <p14:nvPr/>
            </p14:nvContentPartPr>
            <p14:xfrm>
              <a:off x="3989349" y="3952198"/>
              <a:ext cx="161924" cy="219075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D92F79F9-8DDF-3F68-76FF-9E4EE80F166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985088" y="3947787"/>
                <a:ext cx="170446" cy="227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50CFC62B-CA88-E9D3-31EC-0F0C59DE66A9}"/>
                  </a:ext>
                </a:extLst>
              </p14:cNvPr>
              <p14:cNvContentPartPr/>
              <p14:nvPr/>
            </p14:nvContentPartPr>
            <p14:xfrm>
              <a:off x="4059281" y="3950949"/>
              <a:ext cx="38099" cy="24765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50CFC62B-CA88-E9D3-31EC-0F0C59DE66A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55271" y="3946623"/>
                <a:ext cx="46120" cy="256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CC9F7A1E-2636-78D6-B553-16307EB5E3BC}"/>
                  </a:ext>
                </a:extLst>
              </p14:cNvPr>
              <p14:cNvContentPartPr/>
              <p14:nvPr/>
            </p14:nvContentPartPr>
            <p14:xfrm>
              <a:off x="4167653" y="3957270"/>
              <a:ext cx="152399" cy="238125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CC9F7A1E-2636-78D6-B553-16307EB5E3B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163340" y="3953030"/>
                <a:ext cx="161025" cy="246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6B8A66F1-751E-CB17-481A-1FF9846AA88F}"/>
                  </a:ext>
                </a:extLst>
              </p14:cNvPr>
              <p14:cNvContentPartPr/>
              <p14:nvPr/>
            </p14:nvContentPartPr>
            <p14:xfrm>
              <a:off x="3868385" y="3837963"/>
              <a:ext cx="485775" cy="43815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6B8A66F1-751E-CB17-481A-1FF9846AA8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64038" y="3833685"/>
                <a:ext cx="494469" cy="44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0949FBA3-44CD-11C8-86F1-833C23FAA9EA}"/>
                  </a:ext>
                </a:extLst>
              </p14:cNvPr>
              <p14:cNvContentPartPr/>
              <p14:nvPr/>
            </p14:nvContentPartPr>
            <p14:xfrm>
              <a:off x="4378198" y="4047688"/>
              <a:ext cx="76199" cy="285749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0949FBA3-44CD-11C8-86F1-833C23FAA9E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73965" y="4043325"/>
                <a:ext cx="84666" cy="294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5A6E018A-077E-AB75-5CD3-93F1E0103588}"/>
                  </a:ext>
                </a:extLst>
              </p14:cNvPr>
              <p14:cNvContentPartPr/>
              <p14:nvPr/>
            </p14:nvContentPartPr>
            <p14:xfrm>
              <a:off x="4351788" y="4201521"/>
              <a:ext cx="190500" cy="1905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5A6E018A-077E-AB75-5CD3-93F1E010358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47400" y="4197272"/>
                <a:ext cx="199275" cy="198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CC9FD6E5-835B-EC8F-8191-D219C9CB0120}"/>
                  </a:ext>
                </a:extLst>
              </p14:cNvPr>
              <p14:cNvContentPartPr/>
              <p14:nvPr/>
            </p14:nvContentPartPr>
            <p14:xfrm>
              <a:off x="3161997" y="3385001"/>
              <a:ext cx="400050" cy="419099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CC9FD6E5-835B-EC8F-8191-D219C9CB012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157703" y="3380695"/>
                <a:ext cx="408638" cy="427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B7285758-767F-4AB9-D1F0-654F5D353930}"/>
                  </a:ext>
                </a:extLst>
              </p14:cNvPr>
              <p14:cNvContentPartPr/>
              <p14:nvPr/>
            </p14:nvContentPartPr>
            <p14:xfrm>
              <a:off x="3290000" y="3526172"/>
              <a:ext cx="133350" cy="161924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B7285758-767F-4AB9-D1F0-654F5D35393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85580" y="3521736"/>
                <a:ext cx="142191" cy="170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56D38495-272B-E48B-97AC-2F31C3BF9505}"/>
                  </a:ext>
                </a:extLst>
              </p14:cNvPr>
              <p14:cNvContentPartPr/>
              <p14:nvPr/>
            </p14:nvContentPartPr>
            <p14:xfrm>
              <a:off x="3358866" y="3530401"/>
              <a:ext cx="19049" cy="209549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56D38495-272B-E48B-97AC-2F31C3BF950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54784" y="3526182"/>
                <a:ext cx="27213" cy="217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579ACFFC-4326-2530-FF38-84F311C24CD8}"/>
                  </a:ext>
                </a:extLst>
              </p14:cNvPr>
              <p14:cNvContentPartPr/>
              <p14:nvPr/>
            </p14:nvContentPartPr>
            <p14:xfrm>
              <a:off x="3414251" y="3530401"/>
              <a:ext cx="76199" cy="17145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579ACFFC-4326-2530-FF38-84F311C24CD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09679" y="3526202"/>
                <a:ext cx="85343" cy="17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C0DE3F0A-EBBE-872A-CE3A-02D9D426B7F8}"/>
                  </a:ext>
                </a:extLst>
              </p14:cNvPr>
              <p14:cNvContentPartPr/>
              <p14:nvPr/>
            </p14:nvContentPartPr>
            <p14:xfrm>
              <a:off x="3421974" y="3548150"/>
              <a:ext cx="95250" cy="9524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C0DE3F0A-EBBE-872A-CE3A-02D9D426B7F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17578" y="3544209"/>
                <a:ext cx="104042" cy="1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CB019BA4-45FF-42E8-EB33-566B0CC1D6DE}"/>
                  </a:ext>
                </a:extLst>
              </p14:cNvPr>
              <p14:cNvContentPartPr/>
              <p14:nvPr/>
            </p14:nvContentPartPr>
            <p14:xfrm>
              <a:off x="3125596" y="3795531"/>
              <a:ext cx="142874" cy="114299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CB019BA4-45FF-42E8-EB33-566B0CC1D6D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21404" y="3791271"/>
                <a:ext cx="151258" cy="12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D2E9E769-6F2B-E1E2-9A5A-D2DC5209ACC1}"/>
                  </a:ext>
                </a:extLst>
              </p14:cNvPr>
              <p14:cNvContentPartPr/>
              <p14:nvPr/>
            </p14:nvContentPartPr>
            <p14:xfrm>
              <a:off x="3058907" y="3808788"/>
              <a:ext cx="238125" cy="17145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D2E9E769-6F2B-E1E2-9A5A-D2DC5209ACC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054524" y="3804457"/>
                <a:ext cx="246890" cy="180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686ED69-5F2F-68B6-4C1F-4DFF587D4306}"/>
                  </a:ext>
                </a:extLst>
              </p14:cNvPr>
              <p14:cNvContentPartPr/>
              <p14:nvPr/>
            </p14:nvContentPartPr>
            <p14:xfrm>
              <a:off x="4191867" y="3249145"/>
              <a:ext cx="171450" cy="152399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686ED69-5F2F-68B6-4C1F-4DFF587D430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87508" y="3244951"/>
                <a:ext cx="180168" cy="160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357866B9-2581-3362-6024-5C00F5731A82}"/>
                  </a:ext>
                </a:extLst>
              </p14:cNvPr>
              <p14:cNvContentPartPr/>
              <p14:nvPr/>
            </p14:nvContentPartPr>
            <p14:xfrm>
              <a:off x="4299459" y="3236787"/>
              <a:ext cx="47624" cy="26670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357866B9-2581-3362-6024-5C00F5731A8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94959" y="3232480"/>
                <a:ext cx="56624" cy="27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0B198958-ECCA-06FB-A32C-8AB3F284EB1E}"/>
                  </a:ext>
                </a:extLst>
              </p14:cNvPr>
              <p14:cNvContentPartPr/>
              <p14:nvPr/>
            </p14:nvContentPartPr>
            <p14:xfrm>
              <a:off x="4386629" y="3264680"/>
              <a:ext cx="76199" cy="228599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0B198958-ECCA-06FB-A32C-8AB3F284EB1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82565" y="3260284"/>
                <a:ext cx="84327" cy="23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3BBA124B-C173-C626-0882-D374733A15C2}"/>
                  </a:ext>
                </a:extLst>
              </p14:cNvPr>
              <p14:cNvContentPartPr/>
              <p14:nvPr/>
            </p14:nvContentPartPr>
            <p14:xfrm>
              <a:off x="4143728" y="3151702"/>
              <a:ext cx="371474" cy="38100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3BBA124B-C173-C626-0882-D374733A15C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39429" y="3147364"/>
                <a:ext cx="380071" cy="389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537C939B-5886-2060-5D46-C9F1275AFC06}"/>
                  </a:ext>
                </a:extLst>
              </p14:cNvPr>
              <p14:cNvContentPartPr/>
              <p14:nvPr/>
            </p14:nvContentPartPr>
            <p14:xfrm>
              <a:off x="4540541" y="3135494"/>
              <a:ext cx="209549" cy="209549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537C939B-5886-2060-5D46-C9F1275AFC0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36220" y="3131225"/>
                <a:ext cx="218190" cy="218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97FD811-E7E3-64E8-A42F-4E30957F2340}"/>
                  </a:ext>
                </a:extLst>
              </p14:cNvPr>
              <p14:cNvContentPartPr/>
              <p14:nvPr/>
            </p14:nvContentPartPr>
            <p14:xfrm>
              <a:off x="5498250" y="2830003"/>
              <a:ext cx="9524" cy="9524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97FD811-E7E3-64E8-A42F-4E30957F234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91107" y="2825241"/>
                <a:ext cx="23810" cy="19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85098F1F-C115-B4C1-66FB-7B907C5070FF}"/>
                  </a:ext>
                </a:extLst>
              </p14:cNvPr>
              <p14:cNvContentPartPr/>
              <p14:nvPr/>
            </p14:nvContentPartPr>
            <p14:xfrm>
              <a:off x="5130001" y="2850668"/>
              <a:ext cx="180974" cy="152399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85098F1F-C115-B4C1-66FB-7B907C5070F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125768" y="2846282"/>
                <a:ext cx="189441" cy="161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A096EB5B-A81A-C292-763C-825B936D5B5F}"/>
                  </a:ext>
                </a:extLst>
              </p14:cNvPr>
              <p14:cNvContentPartPr/>
              <p14:nvPr/>
            </p14:nvContentPartPr>
            <p14:xfrm>
              <a:off x="5229002" y="2887175"/>
              <a:ext cx="47624" cy="24765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A096EB5B-A81A-C292-763C-825B936D5B5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224466" y="2882868"/>
                <a:ext cx="56695" cy="256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4E37ADDA-D94E-F061-5CAA-FC261E7B8A23}"/>
                  </a:ext>
                </a:extLst>
              </p14:cNvPr>
              <p14:cNvContentPartPr/>
              <p14:nvPr/>
            </p14:nvContentPartPr>
            <p14:xfrm>
              <a:off x="5302576" y="2912245"/>
              <a:ext cx="95250" cy="142874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4E37ADDA-D94E-F061-5CAA-FC261E7B8A2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98404" y="2907871"/>
                <a:ext cx="103593" cy="15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A949AAAC-AA86-4F20-DC32-0AFF3FD3492F}"/>
                  </a:ext>
                </a:extLst>
              </p14:cNvPr>
              <p14:cNvContentPartPr/>
              <p14:nvPr/>
            </p14:nvContentPartPr>
            <p14:xfrm>
              <a:off x="5104180" y="2744032"/>
              <a:ext cx="409575" cy="419099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A949AAAC-AA86-4F20-DC32-0AFF3FD3492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099854" y="2739708"/>
                <a:ext cx="418228" cy="42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BA35ED2C-D339-95E1-65FE-9D61BB3B5DA8}"/>
                  </a:ext>
                </a:extLst>
              </p14:cNvPr>
              <p14:cNvContentPartPr/>
              <p14:nvPr/>
            </p14:nvContentPartPr>
            <p14:xfrm>
              <a:off x="5101518" y="3161328"/>
              <a:ext cx="95250" cy="142874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BA35ED2C-D339-95E1-65FE-9D61BB3B5DA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097000" y="3157052"/>
                <a:ext cx="104286" cy="151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ECF3083-457E-6A2A-E935-DFCC84F19366}"/>
                  </a:ext>
                </a:extLst>
              </p14:cNvPr>
              <p14:cNvContentPartPr/>
              <p14:nvPr/>
            </p14:nvContentPartPr>
            <p14:xfrm>
              <a:off x="5085922" y="3228172"/>
              <a:ext cx="219075" cy="13335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ECF3083-457E-6A2A-E935-DFCC84F1936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081633" y="3223905"/>
                <a:ext cx="227652" cy="141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0D7A9005-8595-1E57-E0EF-C3196F09C054}"/>
                  </a:ext>
                </a:extLst>
              </p14:cNvPr>
              <p14:cNvContentPartPr/>
              <p14:nvPr/>
            </p14:nvContentPartPr>
            <p14:xfrm>
              <a:off x="6142564" y="3816991"/>
              <a:ext cx="238125" cy="257174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0D7A9005-8595-1E57-E0EF-C3196F09C0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138248" y="3812717"/>
                <a:ext cx="246758" cy="265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D4001812-403D-1820-152B-337A859CAB93}"/>
                  </a:ext>
                </a:extLst>
              </p14:cNvPr>
              <p14:cNvContentPartPr/>
              <p14:nvPr/>
            </p14:nvContentPartPr>
            <p14:xfrm>
              <a:off x="6275486" y="3801455"/>
              <a:ext cx="47624" cy="371474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D4001812-403D-1820-152B-337A859CAB9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271545" y="3797177"/>
                <a:ext cx="55507" cy="38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7A9A77A5-068C-7C83-C3C5-CC6AC0D99C25}"/>
                  </a:ext>
                </a:extLst>
              </p14:cNvPr>
              <p14:cNvContentPartPr/>
              <p14:nvPr/>
            </p14:nvContentPartPr>
            <p14:xfrm>
              <a:off x="6319437" y="3755815"/>
              <a:ext cx="238125" cy="36195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7A9A77A5-068C-7C83-C3C5-CC6AC0D99C2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315114" y="3751506"/>
                <a:ext cx="246771" cy="370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C854F452-2BD2-8693-686E-4ABE099ED278}"/>
                  </a:ext>
                </a:extLst>
              </p14:cNvPr>
              <p14:cNvContentPartPr/>
              <p14:nvPr/>
            </p14:nvContentPartPr>
            <p14:xfrm>
              <a:off x="6060535" y="3563608"/>
              <a:ext cx="609599" cy="676275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C854F452-2BD2-8693-686E-4ABE099ED27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056247" y="3559316"/>
                <a:ext cx="618175" cy="684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C02D6FFC-F7B4-E259-3610-6BF614AAB380}"/>
                  </a:ext>
                </a:extLst>
              </p14:cNvPr>
              <p14:cNvContentPartPr/>
              <p14:nvPr/>
            </p14:nvContentPartPr>
            <p14:xfrm>
              <a:off x="5801557" y="3965902"/>
              <a:ext cx="238125" cy="76199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C02D6FFC-F7B4-E259-3610-6BF614AAB38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97214" y="3961527"/>
                <a:ext cx="246810" cy="84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DEB49741-164D-E8E1-8609-F05A496A84EB}"/>
                  </a:ext>
                </a:extLst>
              </p14:cNvPr>
              <p14:cNvContentPartPr/>
              <p14:nvPr/>
            </p14:nvContentPartPr>
            <p14:xfrm>
              <a:off x="5731805" y="3823901"/>
              <a:ext cx="314325" cy="304799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DEB49741-164D-E8E1-8609-F05A496A84E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27449" y="3819588"/>
                <a:ext cx="323036" cy="31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21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6B8ED9817CC24FBDB79E554E2EFBFF" ma:contentTypeVersion="2" ma:contentTypeDescription="Create a new document." ma:contentTypeScope="" ma:versionID="021154ad98d290c7d309dfec97d3c6cc">
  <xsd:schema xmlns:xsd="http://www.w3.org/2001/XMLSchema" xmlns:xs="http://www.w3.org/2001/XMLSchema" xmlns:p="http://schemas.microsoft.com/office/2006/metadata/properties" xmlns:ns3="08aa1393-ffb4-4f43-bb2a-345580e6bea0" targetNamespace="http://schemas.microsoft.com/office/2006/metadata/properties" ma:root="true" ma:fieldsID="1f1fa805182684d8e16adbf0efc16fd6" ns3:_="">
    <xsd:import namespace="08aa1393-ffb4-4f43-bb2a-345580e6be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a1393-ffb4-4f43-bb2a-345580e6b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510EC-177D-4739-AEBB-0BCC39835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aa1393-ffb4-4f43-bb2a-345580e6b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97F02-B92B-46A3-8C58-F151DE17D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1D8FD-9980-4F3C-8584-4AD2BB24068B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8aa1393-ffb4-4f43-bb2a-345580e6be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541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</dc:creator>
  <cp:lastModifiedBy>an</cp:lastModifiedBy>
  <cp:revision>106</cp:revision>
  <dcterms:created xsi:type="dcterms:W3CDTF">2022-04-12T12:20:53Z</dcterms:created>
  <dcterms:modified xsi:type="dcterms:W3CDTF">2022-04-12T13:43:37Z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0x010100F66B8ED9817CC24FBDB79E554E2EFBFF</vt:lpwstr>
  </property>
</Properties>
</file>