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ernie-2.0-base-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855345"/>
            <a:ext cx="4319672" cy="2880000"/>
          </a:xfrm>
          <a:prstGeom prst="rect">
            <a:avLst/>
          </a:prstGeom>
        </p:spPr>
      </p:pic>
      <p:pic>
        <p:nvPicPr>
          <p:cNvPr id="8" name="图片 7" descr="ernie-2.0-base-en-finetuned-squ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55" y="855345"/>
            <a:ext cx="4320000" cy="2880000"/>
          </a:xfrm>
          <a:prstGeom prst="rect">
            <a:avLst/>
          </a:prstGeom>
        </p:spPr>
      </p:pic>
      <p:pic>
        <p:nvPicPr>
          <p:cNvPr id="9" name="图片 8" descr="ernie-3.0-base-z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455" y="3645535"/>
            <a:ext cx="4320000" cy="2880000"/>
          </a:xfrm>
          <a:prstGeom prst="rect">
            <a:avLst/>
          </a:prstGeom>
        </p:spPr>
      </p:pic>
      <p:pic>
        <p:nvPicPr>
          <p:cNvPr id="10" name="图片 9" descr="ernie-3.0-mini-z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3645535"/>
            <a:ext cx="4320000" cy="2880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8220" y="725805"/>
            <a:ext cx="9516110" cy="497840"/>
          </a:xfrm>
        </p:spPr>
        <p:txBody>
          <a:bodyPr/>
          <a:p>
            <a:r>
              <a:rPr lang="en-US" altLang="zh-CN"/>
              <a:t>ERINE</a:t>
            </a:r>
            <a:r>
              <a:rPr lang="zh-CN" altLang="en-US"/>
              <a:t>系列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ert-base-uncas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946785"/>
            <a:ext cx="4320000" cy="2880000"/>
          </a:xfrm>
          <a:prstGeom prst="rect">
            <a:avLst/>
          </a:prstGeom>
        </p:spPr>
      </p:pic>
      <p:pic>
        <p:nvPicPr>
          <p:cNvPr id="4" name="图片 3" descr="convbert-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85" y="3750310"/>
            <a:ext cx="4320000" cy="2880000"/>
          </a:xfrm>
          <a:prstGeom prst="rect">
            <a:avLst/>
          </a:prstGeom>
        </p:spPr>
      </p:pic>
      <p:pic>
        <p:nvPicPr>
          <p:cNvPr id="5" name="图片 4" descr="squeezebert-uncas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95" y="3750310"/>
            <a:ext cx="4320000" cy="2880000"/>
          </a:xfrm>
          <a:prstGeom prst="rect">
            <a:avLst/>
          </a:prstGeom>
        </p:spPr>
      </p:pic>
      <p:pic>
        <p:nvPicPr>
          <p:cNvPr id="6" name="图片 5" descr="tinybert-6l-768d-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85" y="946785"/>
            <a:ext cx="4320000" cy="2880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4640" y="792480"/>
            <a:ext cx="1442720" cy="497840"/>
          </a:xfrm>
        </p:spPr>
        <p:txBody>
          <a:bodyPr>
            <a:normAutofit/>
          </a:bodyPr>
          <a:p>
            <a:r>
              <a:rPr lang="en-US" altLang="zh-CN"/>
              <a:t>BERT</a:t>
            </a:r>
            <a:r>
              <a:rPr lang="zh-CN" altLang="en-US"/>
              <a:t>系列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distilgp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1202690"/>
            <a:ext cx="4320000" cy="2880000"/>
          </a:xfrm>
          <a:prstGeom prst="rect">
            <a:avLst/>
          </a:prstGeom>
        </p:spPr>
      </p:pic>
      <p:pic>
        <p:nvPicPr>
          <p:cNvPr id="8" name="图片 7" descr="gpt2-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0" y="1202690"/>
            <a:ext cx="4320000" cy="2880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485" y="1060450"/>
            <a:ext cx="1442720" cy="497840"/>
          </a:xfrm>
        </p:spPr>
        <p:txBody>
          <a:bodyPr>
            <a:normAutofit/>
          </a:bodyPr>
          <a:p>
            <a:r>
              <a:rPr lang="en-US" altLang="zh-CN"/>
              <a:t>GPT</a:t>
            </a:r>
            <a:r>
              <a:rPr lang="zh-CN" altLang="en-US"/>
              <a:t>系列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electra-small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electra-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305" y="1569085"/>
            <a:ext cx="4320000" cy="2880000"/>
          </a:xfrm>
          <a:prstGeom prst="rect">
            <a:avLst/>
          </a:prstGeom>
        </p:spPr>
      </p:pic>
      <p:pic>
        <p:nvPicPr>
          <p:cNvPr id="4" name="图片 3" descr="electra-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69085"/>
            <a:ext cx="4320000" cy="2880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5360" y="1358265"/>
            <a:ext cx="2257425" cy="407035"/>
          </a:xfrm>
        </p:spPr>
        <p:txBody>
          <a:bodyPr>
            <a:noAutofit/>
          </a:bodyPr>
          <a:p>
            <a:r>
              <a:rPr lang="en-US" altLang="zh-CN"/>
              <a:t>ELECTRA</a:t>
            </a:r>
            <a:r>
              <a:rPr lang="zh-CN" altLang="en-US"/>
              <a:t>系列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art-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615" y="1649730"/>
            <a:ext cx="4320000" cy="2880000"/>
          </a:xfrm>
          <a:prstGeom prst="rect">
            <a:avLst/>
          </a:prstGeom>
        </p:spPr>
      </p:pic>
      <p:pic>
        <p:nvPicPr>
          <p:cNvPr id="6" name="图片 5" descr="roberta-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35" y="1649730"/>
            <a:ext cx="4320000" cy="2880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8590" y="1449705"/>
            <a:ext cx="2257425" cy="407035"/>
          </a:xfrm>
        </p:spPr>
        <p:txBody>
          <a:bodyPr>
            <a:noAutofit/>
          </a:bodyPr>
          <a:p>
            <a:r>
              <a:rPr lang="en-US"/>
              <a:t>BART,Roberta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Y5MDcyOTI4NTJjZTNmNzdkZDQxNGZhMGQ3MTM2O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Ymm</dc:creator>
  <cp:lastModifiedBy>鹋</cp:lastModifiedBy>
  <cp:revision>2</cp:revision>
  <dcterms:created xsi:type="dcterms:W3CDTF">2023-06-25T07:04:00Z</dcterms:created>
  <dcterms:modified xsi:type="dcterms:W3CDTF">2023-06-25T08:44:26Z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3B0E0AB925BA451CAE4CF832DC252CB5_12</vt:lpwstr>
  </property>
  <property fmtid="{D5CDD505-2E9C-101B-9397-08002B2CF9AE}" pid="3" name="KSOProductBuildVer">
    <vt:lpwstr>2052-11.1.0.14309</vt:lpwstr>
  </property>
</Properties>
</file>