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34" y="-78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highload.com/%D0%91%D0%B0%D0%BB%D0%B0%D0%BD%D1%81%D0%B8%D1%80%D0%BE%D0%B2%D0%BA%D0%B0+%D0%B1%D1%8D%D0%BA%D0%B5%D0%BD%D0%B4%D0%BE%D0%B2+%D1%81+%D0%BF%D0%BE%D0%BC%D0%BE%D1%89%D1%8C%D1%8E+ngin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academy.ru/posts/razbiraemsya-v-http-proksi-nginx-balansirovke-nagruzki-buferizatsii-i-keshirovanii/" TargetMode="External"/><Relationship Id="rId5" Type="http://schemas.openxmlformats.org/officeDocument/2006/relationships/hyperlink" Target="https://nginx.ru/ru/docs/http/ngx_http_proxy_module.html" TargetMode="External"/><Relationship Id="rId4" Type="http://schemas.openxmlformats.org/officeDocument/2006/relationships/hyperlink" Target="https://nginx.ru/ru/docs/stream/ngx_stream_upstream_modu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360" y="20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Web-кластер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0" y="1152000"/>
            <a:ext cx="8974800" cy="34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7272000" y="4824000"/>
            <a:ext cx="2376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Александр Федорюк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с сессиями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000" y="3705120"/>
            <a:ext cx="1172160" cy="14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000" y="1224000"/>
            <a:ext cx="119988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00" y="2160000"/>
            <a:ext cx="1296000" cy="15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016000" y="1872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Балансировщик нагрузки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616000" y="5053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328000" y="2749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216000" y="3744000"/>
            <a:ext cx="1728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Shape 203"/>
          <p:cNvCxnSpPr>
            <a:stCxn id="198" idx="3"/>
          </p:cNvCxnSpPr>
          <p:nvPr/>
        </p:nvCxnSpPr>
        <p:spPr>
          <a:xfrm>
            <a:off x="1656000" y="2915280"/>
            <a:ext cx="18390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4520" y="224532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>
            <a:stCxn id="204" idx="0"/>
            <a:endCxn id="197" idx="1"/>
          </p:cNvCxnSpPr>
          <p:nvPr/>
        </p:nvCxnSpPr>
        <p:spPr>
          <a:xfrm rot="-5400000">
            <a:off x="4613100" y="1386420"/>
            <a:ext cx="301200" cy="1416600"/>
          </a:xfrm>
          <a:prstGeom prst="bentConnector3">
            <a:avLst>
              <a:gd name="adj1" fmla="val 9955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Shape 206"/>
          <p:cNvCxnSpPr>
            <a:stCxn id="204" idx="2"/>
            <a:endCxn id="196" idx="1"/>
          </p:cNvCxnSpPr>
          <p:nvPr/>
        </p:nvCxnSpPr>
        <p:spPr>
          <a:xfrm rot="-5400000" flipH="1">
            <a:off x="4391250" y="3255870"/>
            <a:ext cx="816900" cy="1488600"/>
          </a:xfrm>
          <a:prstGeom prst="bentConnector3">
            <a:avLst>
              <a:gd name="adj1" fmla="val 10124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4000" y="2304000"/>
            <a:ext cx="1473480" cy="165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>
            <a:stCxn id="197" idx="3"/>
            <a:endCxn id="207" idx="0"/>
          </p:cNvCxnSpPr>
          <p:nvPr/>
        </p:nvCxnSpPr>
        <p:spPr>
          <a:xfrm>
            <a:off x="6671880" y="1944000"/>
            <a:ext cx="2128800" cy="360000"/>
          </a:xfrm>
          <a:prstGeom prst="bentConnector3">
            <a:avLst>
              <a:gd name="adj1" fmla="val 9975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Shape 209"/>
          <p:cNvCxnSpPr>
            <a:stCxn id="196" idx="3"/>
            <a:endCxn id="207" idx="2"/>
          </p:cNvCxnSpPr>
          <p:nvPr/>
        </p:nvCxnSpPr>
        <p:spPr>
          <a:xfrm rot="10800000" flipH="1">
            <a:off x="6716160" y="3960060"/>
            <a:ext cx="2084700" cy="448500"/>
          </a:xfrm>
          <a:prstGeom prst="bentConnector3">
            <a:avLst>
              <a:gd name="adj1" fmla="val 10037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Shape 210"/>
          <p:cNvSpPr txBox="1"/>
          <p:nvPr/>
        </p:nvSpPr>
        <p:spPr>
          <a:xfrm>
            <a:off x="7704000" y="4464000"/>
            <a:ext cx="2232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Хранилище сессий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хранить сессии?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реляционной БД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NoSQL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файлах, к которым можно получить доступ с других web-серверов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Как-то еще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Улучшения?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04000" y="1326600"/>
            <a:ext cx="9071700" cy="3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4103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ru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Статику можно вынести на сервер балансировщика нагрузки (пусть он отдает, но ОБЯЗАТЕЛЬНО нужно смотреть как работает сервер)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4103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ru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Сжатие трафика, отправляющего клиенту (зачем передавать 50КБ, когда можно передать 5КБ?)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4103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ru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Защита от атак (проще защитить один сервер чем 2 и больше, а к остальным доступ извне просто закрыть)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4103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ru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еще много чего...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почитать?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Сэм Ньюман — Создание микросервисов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Майкл Нейгард — Release It!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Балансировка бэкендов с помощью Nginx:  </a:t>
            </a:r>
            <a:r>
              <a:rPr lang="ru" sz="16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https://ruhighload.com/%D0%91%D0%B0%D0%BB%D0%B0%D0%BD%D1%81%D0%B8%D1%80%D0%BE%D0%B2%D0%BA%D0%B0+%D0%B1%D1%8D%D0%BA%D0%B5%D0%BD%D0%B4%D0%BE%D0%B2+%D1%81+%D0%BF%D0%BE%D0%BC%D0%BE%D1%89%D1%8C%D1%8E+nginx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 ngx_stream_upstream_module: </a:t>
            </a:r>
            <a:r>
              <a:rPr lang="ru" sz="16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https://nginx.ru/ru/docs/stream/ngx_stream_upstream_module.html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 ngx_http_proxy_module: </a:t>
            </a:r>
            <a:r>
              <a:rPr lang="ru" sz="16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https://nginx.ru/ru/docs/http/ngx_http_proxy_module.html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lang="ru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Разбираемся в HTTP прокси NGINX, балансировке нагрузки, буферизации и кешировании: </a:t>
            </a:r>
            <a:r>
              <a:rPr lang="ru" sz="16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http://devacademy.ru/posts/razbiraemsya-v-http-proksi-nginx-balansirovke-nagruzki-buferizatsii-i-keshirovanii/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i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8040" y="1572840"/>
            <a:ext cx="6177960" cy="404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кластер?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04000" y="1326600"/>
            <a:ext cx="9071700" cy="4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4230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lang="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 — группа компьютеров, объединённых высокоскоростными каналами связи и представляющая с точки зрения пользователя единый аппаратный ресурс;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4230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lang="ru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Кластер — группа серверов, объединённых логически, способных обрабатывать идентичные запросы и использующихся как единый ресурс;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web-кластера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000" y="3561120"/>
            <a:ext cx="1172160" cy="14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8000" y="1080000"/>
            <a:ext cx="119988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000" y="2016000"/>
            <a:ext cx="1296000" cy="15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232000" y="1728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Балансировщик нагрузки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616000" y="5053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544000" y="2605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32000" y="3600000"/>
            <a:ext cx="1728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Shape 82"/>
          <p:cNvCxnSpPr>
            <a:stCxn id="77" idx="3"/>
          </p:cNvCxnSpPr>
          <p:nvPr/>
        </p:nvCxnSpPr>
        <p:spPr>
          <a:xfrm>
            <a:off x="1872000" y="2771280"/>
            <a:ext cx="18390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520" y="210132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>
            <a:stCxn id="83" idx="0"/>
            <a:endCxn id="76" idx="1"/>
          </p:cNvCxnSpPr>
          <p:nvPr/>
        </p:nvCxnSpPr>
        <p:spPr>
          <a:xfrm rot="-5400000">
            <a:off x="4829100" y="1242420"/>
            <a:ext cx="301200" cy="1416600"/>
          </a:xfrm>
          <a:prstGeom prst="bentConnector3">
            <a:avLst>
              <a:gd name="adj1" fmla="val 1068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Shape 85"/>
          <p:cNvCxnSpPr>
            <a:stCxn id="83" idx="2"/>
            <a:endCxn id="75" idx="1"/>
          </p:cNvCxnSpPr>
          <p:nvPr/>
        </p:nvCxnSpPr>
        <p:spPr>
          <a:xfrm rot="-5400000" flipH="1">
            <a:off x="4607250" y="3111870"/>
            <a:ext cx="816900" cy="1488600"/>
          </a:xfrm>
          <a:prstGeom prst="bentConnector3">
            <a:avLst>
              <a:gd name="adj1" fmla="val 9856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2000" y="2088000"/>
            <a:ext cx="1473480" cy="16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7488000" y="3605760"/>
            <a:ext cx="1080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База данных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Shape 88"/>
          <p:cNvCxnSpPr>
            <a:stCxn id="76" idx="3"/>
            <a:endCxn id="86" idx="0"/>
          </p:cNvCxnSpPr>
          <p:nvPr/>
        </p:nvCxnSpPr>
        <p:spPr>
          <a:xfrm>
            <a:off x="6887880" y="1800000"/>
            <a:ext cx="1840800" cy="288000"/>
          </a:xfrm>
          <a:prstGeom prst="bentConnector3">
            <a:avLst>
              <a:gd name="adj1" fmla="val 10018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Shape 89"/>
          <p:cNvCxnSpPr>
            <a:stCxn id="75" idx="3"/>
            <a:endCxn id="86" idx="2"/>
          </p:cNvCxnSpPr>
          <p:nvPr/>
        </p:nvCxnSpPr>
        <p:spPr>
          <a:xfrm rot="10800000" flipH="1">
            <a:off x="6932160" y="3744060"/>
            <a:ext cx="1796700" cy="520500"/>
          </a:xfrm>
          <a:prstGeom prst="bentConnector3">
            <a:avLst>
              <a:gd name="adj1" fmla="val 9933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-60120"/>
            <a:ext cx="10080000" cy="151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балансировщика нагрузки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240" y="251064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endCxn id="95" idx="1"/>
          </p:cNvCxnSpPr>
          <p:nvPr/>
        </p:nvCxnSpPr>
        <p:spPr>
          <a:xfrm>
            <a:off x="836640" y="3182340"/>
            <a:ext cx="22896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Shape 97"/>
          <p:cNvSpPr txBox="1"/>
          <p:nvPr/>
        </p:nvSpPr>
        <p:spPr>
          <a:xfrm>
            <a:off x="750240" y="2871000"/>
            <a:ext cx="115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Shape 98"/>
          <p:cNvCxnSpPr>
            <a:endCxn id="95" idx="2"/>
          </p:cNvCxnSpPr>
          <p:nvPr/>
        </p:nvCxnSpPr>
        <p:spPr>
          <a:xfrm rot="10800000" flipH="1">
            <a:off x="794520" y="3857040"/>
            <a:ext cx="2892600" cy="657600"/>
          </a:xfrm>
          <a:prstGeom prst="bentConnector3">
            <a:avLst>
              <a:gd name="adj1" fmla="val 9974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Shape 99"/>
          <p:cNvCxnSpPr>
            <a:endCxn id="95" idx="0"/>
          </p:cNvCxnSpPr>
          <p:nvPr/>
        </p:nvCxnSpPr>
        <p:spPr>
          <a:xfrm>
            <a:off x="954720" y="1926240"/>
            <a:ext cx="2732400" cy="584400"/>
          </a:xfrm>
          <a:prstGeom prst="bentConnector3">
            <a:avLst>
              <a:gd name="adj1" fmla="val 10028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822240" y="1417320"/>
            <a:ext cx="223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94880" y="4153320"/>
            <a:ext cx="1316474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</a:t>
            </a:r>
            <a:r>
              <a:rPr lang="en-US" sz="18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240" y="1224000"/>
            <a:ext cx="1121760" cy="13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6240" y="343440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95" idx="3"/>
            <a:endCxn id="102" idx="1"/>
          </p:cNvCxnSpPr>
          <p:nvPr/>
        </p:nvCxnSpPr>
        <p:spPr>
          <a:xfrm rot="10800000" flipH="1">
            <a:off x="4248000" y="1897140"/>
            <a:ext cx="3486300" cy="1286700"/>
          </a:xfrm>
          <a:prstGeom prst="bentConnector3">
            <a:avLst>
              <a:gd name="adj1" fmla="val 1311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Shape 105"/>
          <p:cNvCxnSpPr>
            <a:stCxn id="95" idx="3"/>
            <a:endCxn id="103" idx="1"/>
          </p:cNvCxnSpPr>
          <p:nvPr/>
        </p:nvCxnSpPr>
        <p:spPr>
          <a:xfrm>
            <a:off x="4248000" y="3183840"/>
            <a:ext cx="3558300" cy="923700"/>
          </a:xfrm>
          <a:prstGeom prst="bentConnector3">
            <a:avLst>
              <a:gd name="adj1" fmla="val 1285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Shape 106"/>
          <p:cNvSpPr txBox="1"/>
          <p:nvPr/>
        </p:nvSpPr>
        <p:spPr>
          <a:xfrm>
            <a:off x="5184000" y="3761280"/>
            <a:ext cx="1800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Запросы 2 и 3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72000" y="1504080"/>
            <a:ext cx="115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632000" y="2656080"/>
            <a:ext cx="1656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7632000" y="4946400"/>
            <a:ext cx="1656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один сервер не работает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240" y="251064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>
            <a:endCxn id="115" idx="1"/>
          </p:cNvCxnSpPr>
          <p:nvPr/>
        </p:nvCxnSpPr>
        <p:spPr>
          <a:xfrm>
            <a:off x="836640" y="3182340"/>
            <a:ext cx="22896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750240" y="2871000"/>
            <a:ext cx="115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2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Shape 118"/>
          <p:cNvCxnSpPr>
            <a:endCxn id="115" idx="2"/>
          </p:cNvCxnSpPr>
          <p:nvPr/>
        </p:nvCxnSpPr>
        <p:spPr>
          <a:xfrm rot="10800000" flipH="1">
            <a:off x="794520" y="3857040"/>
            <a:ext cx="2892600" cy="657600"/>
          </a:xfrm>
          <a:prstGeom prst="bentConnector3">
            <a:avLst>
              <a:gd name="adj1" fmla="val 9974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Shape 119"/>
          <p:cNvCxnSpPr>
            <a:endCxn id="115" idx="0"/>
          </p:cNvCxnSpPr>
          <p:nvPr/>
        </p:nvCxnSpPr>
        <p:spPr>
          <a:xfrm>
            <a:off x="954720" y="1926240"/>
            <a:ext cx="2732400" cy="584400"/>
          </a:xfrm>
          <a:prstGeom prst="bentConnector3">
            <a:avLst>
              <a:gd name="adj1" fmla="val 10083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Shape 120"/>
          <p:cNvSpPr txBox="1"/>
          <p:nvPr/>
        </p:nvSpPr>
        <p:spPr>
          <a:xfrm>
            <a:off x="822240" y="1417320"/>
            <a:ext cx="223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1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794880" y="4153320"/>
            <a:ext cx="1245036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 3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240" y="1224000"/>
            <a:ext cx="1121760" cy="13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6240" y="343440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15" idx="3"/>
            <a:endCxn id="122" idx="1"/>
          </p:cNvCxnSpPr>
          <p:nvPr/>
        </p:nvCxnSpPr>
        <p:spPr>
          <a:xfrm rot="10800000" flipH="1">
            <a:off x="4248000" y="1897140"/>
            <a:ext cx="3486300" cy="1286700"/>
          </a:xfrm>
          <a:prstGeom prst="bentConnector3">
            <a:avLst>
              <a:gd name="adj1" fmla="val 2047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Shape 125"/>
          <p:cNvCxnSpPr>
            <a:stCxn id="115" idx="3"/>
            <a:endCxn id="123" idx="1"/>
          </p:cNvCxnSpPr>
          <p:nvPr/>
        </p:nvCxnSpPr>
        <p:spPr>
          <a:xfrm>
            <a:off x="4248000" y="3183840"/>
            <a:ext cx="3558300" cy="923700"/>
          </a:xfrm>
          <a:prstGeom prst="bentConnector3">
            <a:avLst>
              <a:gd name="adj1" fmla="val 2048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5328000" y="150408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Запросы 1, 2 и 3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632000" y="2656080"/>
            <a:ext cx="1656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7632000" y="4946400"/>
            <a:ext cx="1656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Shape 129"/>
          <p:cNvCxnSpPr/>
          <p:nvPr/>
        </p:nvCxnSpPr>
        <p:spPr>
          <a:xfrm>
            <a:off x="7128000" y="3240000"/>
            <a:ext cx="2088000" cy="1872000"/>
          </a:xfrm>
          <a:prstGeom prst="straightConnector1">
            <a:avLst/>
          </a:prstGeom>
          <a:noFill/>
          <a:ln w="180000" cap="flat" cmpd="sng">
            <a:solidFill>
              <a:srgbClr val="FF33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Shape 130"/>
          <p:cNvCxnSpPr/>
          <p:nvPr/>
        </p:nvCxnSpPr>
        <p:spPr>
          <a:xfrm flipH="1">
            <a:off x="7272000" y="3168000"/>
            <a:ext cx="1800000" cy="2160000"/>
          </a:xfrm>
          <a:prstGeom prst="straightConnector1">
            <a:avLst/>
          </a:prstGeom>
          <a:noFill/>
          <a:ln w="180000" cap="flat" cmpd="sng">
            <a:solidFill>
              <a:srgbClr val="FF333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04000" y="288000"/>
            <a:ext cx="3888000" cy="14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Создаем балансировщик в NginX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96075" y="1908725"/>
            <a:ext cx="3397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upstream balancing {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#ip_hash;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#hash $remote_addr;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server localhost:3000;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server localhost:3001;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752000" y="72000"/>
            <a:ext cx="5040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Включаем балансировщик нагрузки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716000" y="1108200"/>
            <a:ext cx="5328000" cy="22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{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listen       80;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server_name  localhost;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#access_log  logs/host.access.log  main;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location / {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proxy_pass http://balancing/;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183275" y="3017875"/>
            <a:ext cx="44655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proxy_set_header Host $host;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proxy_set_header X-Real-IP $remote_addr;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proxy_set_header X-Forwarded-For $proxy_add_x_forwarded_for;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896000" y="4013640"/>
            <a:ext cx="4968000" cy="13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193300"/>
                </a:solidFill>
                <a:latin typeface="Courier New"/>
                <a:ea typeface="Courier New"/>
                <a:cs typeface="Courier New"/>
                <a:sym typeface="Courier New"/>
              </a:rPr>
              <a:t>location ~ \.css$ {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193300"/>
                </a:solidFill>
                <a:latin typeface="Courier New"/>
                <a:ea typeface="Courier New"/>
                <a:cs typeface="Courier New"/>
                <a:sym typeface="Courier New"/>
              </a:rPr>
              <a:t>	root d:/projects/webCluster/public/;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1933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896000" y="3840120"/>
            <a:ext cx="287280" cy="29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752000" y="4991400"/>
            <a:ext cx="287280" cy="29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Проблемы файлов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4000" y="1440000"/>
            <a:ext cx="1009080" cy="100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4000" y="3705120"/>
            <a:ext cx="1172160" cy="14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2000" y="1224000"/>
            <a:ext cx="119988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00" y="2160000"/>
            <a:ext cx="1296000" cy="15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016000" y="1872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Балансировщик нагрузки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616000" y="5053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5328000" y="2749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16000" y="3744000"/>
            <a:ext cx="1728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Shape 156"/>
          <p:cNvCxnSpPr>
            <a:stCxn id="151" idx="3"/>
          </p:cNvCxnSpPr>
          <p:nvPr/>
        </p:nvCxnSpPr>
        <p:spPr>
          <a:xfrm>
            <a:off x="1656000" y="2915280"/>
            <a:ext cx="18390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4520" y="224532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Shape 158"/>
          <p:cNvCxnSpPr>
            <a:stCxn id="157" idx="0"/>
            <a:endCxn id="150" idx="1"/>
          </p:cNvCxnSpPr>
          <p:nvPr/>
        </p:nvCxnSpPr>
        <p:spPr>
          <a:xfrm rot="-5400000">
            <a:off x="4613100" y="1386420"/>
            <a:ext cx="301200" cy="1416600"/>
          </a:xfrm>
          <a:prstGeom prst="bentConnector3">
            <a:avLst>
              <a:gd name="adj1" fmla="val 10455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Shape 159"/>
          <p:cNvCxnSpPr>
            <a:stCxn id="157" idx="2"/>
            <a:endCxn id="149" idx="1"/>
          </p:cNvCxnSpPr>
          <p:nvPr/>
        </p:nvCxnSpPr>
        <p:spPr>
          <a:xfrm rot="-5400000" flipH="1">
            <a:off x="4391250" y="3255870"/>
            <a:ext cx="816900" cy="1488600"/>
          </a:xfrm>
          <a:prstGeom prst="bentConnector3">
            <a:avLst>
              <a:gd name="adj1" fmla="val 994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774" y="3906845"/>
            <a:ext cx="1009080" cy="1009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>
            <a:stCxn id="150" idx="3"/>
            <a:endCxn id="148" idx="1"/>
          </p:cNvCxnSpPr>
          <p:nvPr/>
        </p:nvCxnSpPr>
        <p:spPr>
          <a:xfrm>
            <a:off x="6671880" y="1944000"/>
            <a:ext cx="175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Shape 162"/>
          <p:cNvCxnSpPr>
            <a:stCxn id="149" idx="3"/>
            <a:endCxn id="160" idx="1"/>
          </p:cNvCxnSpPr>
          <p:nvPr/>
        </p:nvCxnSpPr>
        <p:spPr>
          <a:xfrm>
            <a:off x="6716160" y="4408560"/>
            <a:ext cx="1824614" cy="28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Shape 163"/>
          <p:cNvSpPr txBox="1"/>
          <p:nvPr/>
        </p:nvSpPr>
        <p:spPr>
          <a:xfrm>
            <a:off x="8064000" y="2605680"/>
            <a:ext cx="115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Диск C:\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8424000" y="4981680"/>
            <a:ext cx="115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Диск C:\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6682680" y="1381680"/>
            <a:ext cx="16693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Отчет пользователя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6696000" y="3770280"/>
            <a:ext cx="1800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Другой отчет пользователя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доступа к файлам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Удаленное/распределенное хранилище (CIFS, NFS, DFS, GlusterFS и т. д.)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Специализированный сервер хранения данных, например, доступ с помощью «Rest-сервера»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ru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Репликация файлов между серверами (Robocopy, SyncToy, Rsync, самописные скрипты и т.д.)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Проблемы с сессиями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000" y="3705120"/>
            <a:ext cx="1172160" cy="14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000" y="1224000"/>
            <a:ext cx="119988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00" y="2160000"/>
            <a:ext cx="1296000" cy="15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016000" y="187200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Балансировщик нагрузки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400000" y="511200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5328000" y="2749680"/>
            <a:ext cx="1512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Web-сервер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16000" y="3744000"/>
            <a:ext cx="1728000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Пользователь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Shape 185"/>
          <p:cNvCxnSpPr>
            <a:stCxn id="180" idx="3"/>
          </p:cNvCxnSpPr>
          <p:nvPr/>
        </p:nvCxnSpPr>
        <p:spPr>
          <a:xfrm>
            <a:off x="1656000" y="2915280"/>
            <a:ext cx="1839000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4520" y="2245320"/>
            <a:ext cx="1121760" cy="134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>
            <a:stCxn id="186" idx="0"/>
            <a:endCxn id="179" idx="1"/>
          </p:cNvCxnSpPr>
          <p:nvPr/>
        </p:nvCxnSpPr>
        <p:spPr>
          <a:xfrm rot="-5400000">
            <a:off x="4613100" y="1386420"/>
            <a:ext cx="301200" cy="1416600"/>
          </a:xfrm>
          <a:prstGeom prst="bentConnector3">
            <a:avLst>
              <a:gd name="adj1" fmla="val 9955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Shape 188"/>
          <p:cNvCxnSpPr>
            <a:stCxn id="186" idx="2"/>
            <a:endCxn id="178" idx="1"/>
          </p:cNvCxnSpPr>
          <p:nvPr/>
        </p:nvCxnSpPr>
        <p:spPr>
          <a:xfrm rot="-5400000" flipH="1">
            <a:off x="4391250" y="3255870"/>
            <a:ext cx="816900" cy="1488600"/>
          </a:xfrm>
          <a:prstGeom prst="bentConnector3">
            <a:avLst>
              <a:gd name="adj1" fmla="val 9940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6901560" y="1309680"/>
            <a:ext cx="2073600" cy="62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Содержит сессию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«aaf58de9b»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056000" y="3683520"/>
            <a:ext cx="20736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Содержит сессию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«aaf58de9b», но эта сессия никак не относится к другому серверу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PresentationFormat>Произвольный</PresentationFormat>
  <Paragraphs>96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036-000-0815</cp:lastModifiedBy>
  <cp:revision>1</cp:revision>
  <dcterms:modified xsi:type="dcterms:W3CDTF">2018-04-19T12:02:27Z</dcterms:modified>
</cp:coreProperties>
</file>