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784C41-3151-3437-CE2E-4BC60EFC05FB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66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2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7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540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46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02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16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1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2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399368B-F92D-C49D-0D8D-69E2F5F1560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700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13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26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32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5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74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62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42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56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  <a:br>
              <a:rPr lang="en-GB" dirty="0"/>
            </a:br>
            <a:r>
              <a:rPr lang="en-GB" sz="3200" dirty="0"/>
              <a:t>Web Scraping to gain company insights</a:t>
            </a:r>
            <a:r>
              <a:rPr lang="en-GB" sz="4400" dirty="0"/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By: Nicole Huang   7/31/2023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88" y="1540444"/>
            <a:ext cx="8946541" cy="4195481"/>
          </a:xfrm>
        </p:spPr>
        <p:txBody>
          <a:bodyPr/>
          <a:lstStyle/>
          <a:p>
            <a:r>
              <a:rPr lang="en-GB" dirty="0"/>
              <a:t>Positive </a:t>
            </a:r>
            <a:r>
              <a:rPr lang="en-GB" dirty="0" err="1"/>
              <a:t>wordcloud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Negative </a:t>
            </a:r>
            <a:r>
              <a:rPr lang="en-GB" dirty="0" err="1"/>
              <a:t>Wordcloud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86033-9931-404C-59BB-E3C75DCF4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509" y="1728976"/>
            <a:ext cx="3019846" cy="261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8040C-8DC1-B294-3BE7-89D590E12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645" y="1967792"/>
            <a:ext cx="3492862" cy="1755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54D15C-350F-443D-58B3-92673D91A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645" y="4635661"/>
            <a:ext cx="3492862" cy="1769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1B505-6CCA-94C7-715D-CC9416820306}"/>
              </a:ext>
            </a:extLst>
          </p:cNvPr>
          <p:cNvSpPr txBox="1"/>
          <p:nvPr/>
        </p:nvSpPr>
        <p:spPr>
          <a:xfrm>
            <a:off x="4956517" y="1967792"/>
            <a:ext cx="227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positive reviews were about the service and food.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544242-5CC8-FA30-B6DA-65010A0BA750}"/>
              </a:ext>
            </a:extLst>
          </p:cNvPr>
          <p:cNvSpPr txBox="1"/>
          <p:nvPr/>
        </p:nvSpPr>
        <p:spPr>
          <a:xfrm>
            <a:off x="5078437" y="4635661"/>
            <a:ext cx="2278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negative reviews were about the seats and delays of the flights.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E4986-571C-FFDB-AD1A-998F5093AD83}"/>
              </a:ext>
            </a:extLst>
          </p:cNvPr>
          <p:cNvSpPr txBox="1"/>
          <p:nvPr/>
        </p:nvSpPr>
        <p:spPr>
          <a:xfrm>
            <a:off x="8032652" y="4619350"/>
            <a:ext cx="2944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100 pages or reviews, we got </a:t>
            </a:r>
          </a:p>
          <a:p>
            <a:r>
              <a:rPr lang="en-US" dirty="0"/>
              <a:t>Negative – 489</a:t>
            </a:r>
          </a:p>
          <a:p>
            <a:r>
              <a:rPr lang="en-US" dirty="0"/>
              <a:t>Positive – 484</a:t>
            </a:r>
          </a:p>
          <a:p>
            <a:r>
              <a:rPr lang="en-US" dirty="0"/>
              <a:t>Neutral - 26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66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British Airways Web Scraping to gain company insights 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Huang, Yu-Shan N</cp:lastModifiedBy>
  <cp:revision>3</cp:revision>
  <dcterms:created xsi:type="dcterms:W3CDTF">2022-12-06T11:13:27Z</dcterms:created>
  <dcterms:modified xsi:type="dcterms:W3CDTF">2023-08-01T00:27:48Z</dcterms:modified>
</cp:coreProperties>
</file>