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65" r:id="rId4"/>
    <p:sldId id="266" r:id="rId5"/>
    <p:sldId id="267" r:id="rId6"/>
    <p:sldId id="257" r:id="rId7"/>
    <p:sldId id="270" r:id="rId8"/>
    <p:sldId id="272" r:id="rId9"/>
    <p:sldId id="273" r:id="rId10"/>
    <p:sldId id="271" r:id="rId11"/>
    <p:sldId id="274" r:id="rId12"/>
    <p:sldId id="276" r:id="rId13"/>
    <p:sldId id="269" r:id="rId14"/>
    <p:sldId id="279" r:id="rId15"/>
    <p:sldId id="280" r:id="rId16"/>
    <p:sldId id="288" r:id="rId17"/>
    <p:sldId id="295" r:id="rId18"/>
    <p:sldId id="260" r:id="rId19"/>
    <p:sldId id="293" r:id="rId20"/>
    <p:sldId id="294" r:id="rId21"/>
    <p:sldId id="262" r:id="rId22"/>
    <p:sldId id="281" r:id="rId23"/>
    <p:sldId id="282" r:id="rId24"/>
    <p:sldId id="283" r:id="rId25"/>
    <p:sldId id="284" r:id="rId26"/>
    <p:sldId id="285" r:id="rId27"/>
    <p:sldId id="290" r:id="rId28"/>
    <p:sldId id="291" r:id="rId29"/>
    <p:sldId id="263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70" autoAdjust="0"/>
  </p:normalViewPr>
  <p:slideViewPr>
    <p:cSldViewPr snapToGrid="0" snapToObjects="1">
      <p:cViewPr varScale="1">
        <p:scale>
          <a:sx n="73" d="100"/>
          <a:sy n="73" d="100"/>
        </p:scale>
        <p:origin x="17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yuan Liang" userId="139f170267364c01" providerId="LiveId" clId="{785063A9-364A-49FB-9F05-3B16E27FA7E1}"/>
    <pc:docChg chg="undo redo custSel addSld delSld modSld sldOrd">
      <pc:chgData name="Wenyuan Liang" userId="139f170267364c01" providerId="LiveId" clId="{785063A9-364A-49FB-9F05-3B16E27FA7E1}" dt="2024-06-26T09:45:06.563" v="9518" actId="20577"/>
      <pc:docMkLst>
        <pc:docMk/>
      </pc:docMkLst>
      <pc:sldChg chg="modSp mod modNotesTx">
        <pc:chgData name="Wenyuan Liang" userId="139f170267364c01" providerId="LiveId" clId="{785063A9-364A-49FB-9F05-3B16E27FA7E1}" dt="2024-06-26T09:29:13.682" v="9029" actId="20577"/>
        <pc:sldMkLst>
          <pc:docMk/>
          <pc:sldMk cId="0" sldId="260"/>
        </pc:sldMkLst>
        <pc:spChg chg="mod">
          <ac:chgData name="Wenyuan Liang" userId="139f170267364c01" providerId="LiveId" clId="{785063A9-364A-49FB-9F05-3B16E27FA7E1}" dt="2024-06-26T07:31:11.892" v="378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Wenyuan Liang" userId="139f170267364c01" providerId="LiveId" clId="{785063A9-364A-49FB-9F05-3B16E27FA7E1}" dt="2024-06-26T09:29:13.682" v="9029" actId="20577"/>
          <ac:spMkLst>
            <pc:docMk/>
            <pc:sldMk cId="0" sldId="260"/>
            <ac:spMk id="5" creationId="{B3CFAFBA-9618-434E-AA41-A99F5ACA512C}"/>
          </ac:spMkLst>
        </pc:spChg>
      </pc:sldChg>
      <pc:sldChg chg="modNotesTx">
        <pc:chgData name="Wenyuan Liang" userId="139f170267364c01" providerId="LiveId" clId="{785063A9-364A-49FB-9F05-3B16E27FA7E1}" dt="2024-06-26T09:45:06.563" v="9518" actId="20577"/>
        <pc:sldMkLst>
          <pc:docMk/>
          <pc:sldMk cId="0" sldId="262"/>
        </pc:sldMkLst>
      </pc:sldChg>
      <pc:sldChg chg="modSp mod">
        <pc:chgData name="Wenyuan Liang" userId="139f170267364c01" providerId="LiveId" clId="{785063A9-364A-49FB-9F05-3B16E27FA7E1}" dt="2024-06-26T06:57:16.363" v="3596" actId="14100"/>
        <pc:sldMkLst>
          <pc:docMk/>
          <pc:sldMk cId="0" sldId="263"/>
        </pc:sldMkLst>
        <pc:spChg chg="mod">
          <ac:chgData name="Wenyuan Liang" userId="139f170267364c01" providerId="LiveId" clId="{785063A9-364A-49FB-9F05-3B16E27FA7E1}" dt="2024-06-26T06:57:16.363" v="3596" actId="14100"/>
          <ac:spMkLst>
            <pc:docMk/>
            <pc:sldMk cId="0" sldId="263"/>
            <ac:spMk id="3" creationId="{00000000-0000-0000-0000-000000000000}"/>
          </ac:spMkLst>
        </pc:spChg>
      </pc:sldChg>
      <pc:sldChg chg="modSp mod modNotesTx">
        <pc:chgData name="Wenyuan Liang" userId="139f170267364c01" providerId="LiveId" clId="{785063A9-364A-49FB-9F05-3B16E27FA7E1}" dt="2024-06-26T08:32:14.797" v="6479" actId="20577"/>
        <pc:sldMkLst>
          <pc:docMk/>
          <pc:sldMk cId="249669980" sldId="269"/>
        </pc:sldMkLst>
        <pc:spChg chg="mod">
          <ac:chgData name="Wenyuan Liang" userId="139f170267364c01" providerId="LiveId" clId="{785063A9-364A-49FB-9F05-3B16E27FA7E1}" dt="2024-06-26T07:24:19.572" v="3758" actId="20577"/>
          <ac:spMkLst>
            <pc:docMk/>
            <pc:sldMk cId="249669980" sldId="269"/>
            <ac:spMk id="2" creationId="{00000000-0000-0000-0000-000000000000}"/>
          </ac:spMkLst>
        </pc:spChg>
        <pc:spChg chg="mod">
          <ac:chgData name="Wenyuan Liang" userId="139f170267364c01" providerId="LiveId" clId="{785063A9-364A-49FB-9F05-3B16E27FA7E1}" dt="2024-06-26T08:32:14.797" v="6479" actId="20577"/>
          <ac:spMkLst>
            <pc:docMk/>
            <pc:sldMk cId="249669980" sldId="269"/>
            <ac:spMk id="6" creationId="{6FB873BD-B8D4-4C10-9484-51EECCED43DE}"/>
          </ac:spMkLst>
        </pc:spChg>
      </pc:sldChg>
      <pc:sldChg chg="modSp mod">
        <pc:chgData name="Wenyuan Liang" userId="139f170267364c01" providerId="LiveId" clId="{785063A9-364A-49FB-9F05-3B16E27FA7E1}" dt="2024-06-26T07:02:39.009" v="3722" actId="20577"/>
        <pc:sldMkLst>
          <pc:docMk/>
          <pc:sldMk cId="2046751954" sldId="270"/>
        </pc:sldMkLst>
        <pc:spChg chg="mod">
          <ac:chgData name="Wenyuan Liang" userId="139f170267364c01" providerId="LiveId" clId="{785063A9-364A-49FB-9F05-3B16E27FA7E1}" dt="2024-06-26T07:02:39.009" v="3722" actId="20577"/>
          <ac:spMkLst>
            <pc:docMk/>
            <pc:sldMk cId="2046751954" sldId="270"/>
            <ac:spMk id="2" creationId="{00000000-0000-0000-0000-000000000000}"/>
          </ac:spMkLst>
        </pc:spChg>
      </pc:sldChg>
      <pc:sldChg chg="addSp modSp mod modNotesTx">
        <pc:chgData name="Wenyuan Liang" userId="139f170267364c01" providerId="LiveId" clId="{785063A9-364A-49FB-9F05-3B16E27FA7E1}" dt="2024-06-26T09:43:32.599" v="9432" actId="20577"/>
        <pc:sldMkLst>
          <pc:docMk/>
          <pc:sldMk cId="656661431" sldId="271"/>
        </pc:sldMkLst>
        <pc:spChg chg="mod">
          <ac:chgData name="Wenyuan Liang" userId="139f170267364c01" providerId="LiveId" clId="{785063A9-364A-49FB-9F05-3B16E27FA7E1}" dt="2024-06-26T07:23:12.111" v="3741" actId="20577"/>
          <ac:spMkLst>
            <pc:docMk/>
            <pc:sldMk cId="656661431" sldId="271"/>
            <ac:spMk id="2" creationId="{00000000-0000-0000-0000-000000000000}"/>
          </ac:spMkLst>
        </pc:spChg>
        <pc:spChg chg="add mod">
          <ac:chgData name="Wenyuan Liang" userId="139f170267364c01" providerId="LiveId" clId="{785063A9-364A-49FB-9F05-3B16E27FA7E1}" dt="2024-06-26T09:43:32.599" v="9432" actId="20577"/>
          <ac:spMkLst>
            <pc:docMk/>
            <pc:sldMk cId="656661431" sldId="271"/>
            <ac:spMk id="4" creationId="{6C9989B9-8397-4DEA-9EBE-38A83A551582}"/>
          </ac:spMkLst>
        </pc:spChg>
        <pc:picChg chg="mod">
          <ac:chgData name="Wenyuan Liang" userId="139f170267364c01" providerId="LiveId" clId="{785063A9-364A-49FB-9F05-3B16E27FA7E1}" dt="2024-06-26T08:13:56.716" v="5500" actId="1076"/>
          <ac:picMkLst>
            <pc:docMk/>
            <pc:sldMk cId="656661431" sldId="271"/>
            <ac:picMk id="5" creationId="{4598E82F-2820-4FBA-B4C0-F6B38A1E0E7C}"/>
          </ac:picMkLst>
        </pc:picChg>
      </pc:sldChg>
      <pc:sldChg chg="modSp mod">
        <pc:chgData name="Wenyuan Liang" userId="139f170267364c01" providerId="LiveId" clId="{785063A9-364A-49FB-9F05-3B16E27FA7E1}" dt="2024-06-26T07:22:49.495" v="3732" actId="20577"/>
        <pc:sldMkLst>
          <pc:docMk/>
          <pc:sldMk cId="2689690182" sldId="272"/>
        </pc:sldMkLst>
        <pc:spChg chg="mod">
          <ac:chgData name="Wenyuan Liang" userId="139f170267364c01" providerId="LiveId" clId="{785063A9-364A-49FB-9F05-3B16E27FA7E1}" dt="2024-06-26T07:22:49.495" v="3732" actId="20577"/>
          <ac:spMkLst>
            <pc:docMk/>
            <pc:sldMk cId="2689690182" sldId="272"/>
            <ac:spMk id="2" creationId="{00000000-0000-0000-0000-000000000000}"/>
          </ac:spMkLst>
        </pc:spChg>
      </pc:sldChg>
      <pc:sldChg chg="modSp mod modNotesTx">
        <pc:chgData name="Wenyuan Liang" userId="139f170267364c01" providerId="LiveId" clId="{785063A9-364A-49FB-9F05-3B16E27FA7E1}" dt="2024-06-26T08:15:59.903" v="5681" actId="20577"/>
        <pc:sldMkLst>
          <pc:docMk/>
          <pc:sldMk cId="3186868578" sldId="273"/>
        </pc:sldMkLst>
        <pc:spChg chg="mod">
          <ac:chgData name="Wenyuan Liang" userId="139f170267364c01" providerId="LiveId" clId="{785063A9-364A-49FB-9F05-3B16E27FA7E1}" dt="2024-06-26T07:23:42.132" v="3746" actId="20577"/>
          <ac:spMkLst>
            <pc:docMk/>
            <pc:sldMk cId="3186868578" sldId="273"/>
            <ac:spMk id="2" creationId="{00000000-0000-0000-0000-000000000000}"/>
          </ac:spMkLst>
        </pc:spChg>
        <pc:spChg chg="mod">
          <ac:chgData name="Wenyuan Liang" userId="139f170267364c01" providerId="LiveId" clId="{785063A9-364A-49FB-9F05-3B16E27FA7E1}" dt="2024-06-26T08:15:59.903" v="5681" actId="20577"/>
          <ac:spMkLst>
            <pc:docMk/>
            <pc:sldMk cId="3186868578" sldId="273"/>
            <ac:spMk id="4" creationId="{65CBF701-15C2-408D-B69A-34170AAA0888}"/>
          </ac:spMkLst>
        </pc:spChg>
      </pc:sldChg>
      <pc:sldChg chg="modSp mod modNotesTx">
        <pc:chgData name="Wenyuan Liang" userId="139f170267364c01" providerId="LiveId" clId="{785063A9-364A-49FB-9F05-3B16E27FA7E1}" dt="2024-06-26T08:28:56.386" v="6398"/>
        <pc:sldMkLst>
          <pc:docMk/>
          <pc:sldMk cId="4245650926" sldId="274"/>
        </pc:sldMkLst>
        <pc:spChg chg="mod">
          <ac:chgData name="Wenyuan Liang" userId="139f170267364c01" providerId="LiveId" clId="{785063A9-364A-49FB-9F05-3B16E27FA7E1}" dt="2024-06-26T07:23:17.400" v="3745" actId="20577"/>
          <ac:spMkLst>
            <pc:docMk/>
            <pc:sldMk cId="4245650926" sldId="274"/>
            <ac:spMk id="2" creationId="{00000000-0000-0000-0000-000000000000}"/>
          </ac:spMkLst>
        </pc:spChg>
        <pc:spChg chg="mod">
          <ac:chgData name="Wenyuan Liang" userId="139f170267364c01" providerId="LiveId" clId="{785063A9-364A-49FB-9F05-3B16E27FA7E1}" dt="2024-06-26T08:28:56.386" v="6398"/>
          <ac:spMkLst>
            <pc:docMk/>
            <pc:sldMk cId="4245650926" sldId="274"/>
            <ac:spMk id="3" creationId="{00000000-0000-0000-0000-000000000000}"/>
          </ac:spMkLst>
        </pc:spChg>
      </pc:sldChg>
      <pc:sldChg chg="modSp del mod">
        <pc:chgData name="Wenyuan Liang" userId="139f170267364c01" providerId="LiveId" clId="{785063A9-364A-49FB-9F05-3B16E27FA7E1}" dt="2024-06-26T09:32:04.645" v="9032" actId="47"/>
        <pc:sldMkLst>
          <pc:docMk/>
          <pc:sldMk cId="1758069126" sldId="275"/>
        </pc:sldMkLst>
        <pc:spChg chg="mod">
          <ac:chgData name="Wenyuan Liang" userId="139f170267364c01" providerId="LiveId" clId="{785063A9-364A-49FB-9F05-3B16E27FA7E1}" dt="2024-06-26T07:02:29.508" v="3720" actId="20577"/>
          <ac:spMkLst>
            <pc:docMk/>
            <pc:sldMk cId="1758069126" sldId="275"/>
            <ac:spMk id="2" creationId="{00000000-0000-0000-0000-000000000000}"/>
          </ac:spMkLst>
        </pc:spChg>
        <pc:spChg chg="mod">
          <ac:chgData name="Wenyuan Liang" userId="139f170267364c01" providerId="LiveId" clId="{785063A9-364A-49FB-9F05-3B16E27FA7E1}" dt="2024-06-26T09:31:58.805" v="9031" actId="20577"/>
          <ac:spMkLst>
            <pc:docMk/>
            <pc:sldMk cId="1758069126" sldId="275"/>
            <ac:spMk id="3" creationId="{00000000-0000-0000-0000-000000000000}"/>
          </ac:spMkLst>
        </pc:spChg>
      </pc:sldChg>
      <pc:sldChg chg="modSp mod modNotesTx">
        <pc:chgData name="Wenyuan Liang" userId="139f170267364c01" providerId="LiveId" clId="{785063A9-364A-49FB-9F05-3B16E27FA7E1}" dt="2024-06-26T08:22:45.451" v="6079" actId="20577"/>
        <pc:sldMkLst>
          <pc:docMk/>
          <pc:sldMk cId="2353811207" sldId="276"/>
        </pc:sldMkLst>
        <pc:spChg chg="mod">
          <ac:chgData name="Wenyuan Liang" userId="139f170267364c01" providerId="LiveId" clId="{785063A9-364A-49FB-9F05-3B16E27FA7E1}" dt="2024-06-26T07:23:54.066" v="3750" actId="20577"/>
          <ac:spMkLst>
            <pc:docMk/>
            <pc:sldMk cId="2353811207" sldId="276"/>
            <ac:spMk id="2" creationId="{00000000-0000-0000-0000-000000000000}"/>
          </ac:spMkLst>
        </pc:spChg>
      </pc:sldChg>
      <pc:sldChg chg="modSp del mod modNotesTx">
        <pc:chgData name="Wenyuan Liang" userId="139f170267364c01" providerId="LiveId" clId="{785063A9-364A-49FB-9F05-3B16E27FA7E1}" dt="2024-06-26T08:29:41.415" v="6404" actId="47"/>
        <pc:sldMkLst>
          <pc:docMk/>
          <pc:sldMk cId="2033473593" sldId="277"/>
        </pc:sldMkLst>
        <pc:spChg chg="mod">
          <ac:chgData name="Wenyuan Liang" userId="139f170267364c01" providerId="LiveId" clId="{785063A9-364A-49FB-9F05-3B16E27FA7E1}" dt="2024-06-26T07:24:00.692" v="3756" actId="20577"/>
          <ac:spMkLst>
            <pc:docMk/>
            <pc:sldMk cId="2033473593" sldId="277"/>
            <ac:spMk id="2" creationId="{00000000-0000-0000-0000-000000000000}"/>
          </ac:spMkLst>
        </pc:spChg>
      </pc:sldChg>
      <pc:sldChg chg="modSp mod modNotesTx">
        <pc:chgData name="Wenyuan Liang" userId="139f170267364c01" providerId="LiveId" clId="{785063A9-364A-49FB-9F05-3B16E27FA7E1}" dt="2024-06-26T08:45:13.130" v="7200" actId="20577"/>
        <pc:sldMkLst>
          <pc:docMk/>
          <pc:sldMk cId="377110542" sldId="279"/>
        </pc:sldMkLst>
        <pc:spChg chg="mod">
          <ac:chgData name="Wenyuan Liang" userId="139f170267364c01" providerId="LiveId" clId="{785063A9-364A-49FB-9F05-3B16E27FA7E1}" dt="2024-06-26T08:33:03.155" v="6483" actId="20577"/>
          <ac:spMkLst>
            <pc:docMk/>
            <pc:sldMk cId="377110542" sldId="279"/>
            <ac:spMk id="2" creationId="{00000000-0000-0000-0000-000000000000}"/>
          </ac:spMkLst>
        </pc:spChg>
        <pc:spChg chg="mod">
          <ac:chgData name="Wenyuan Liang" userId="139f170267364c01" providerId="LiveId" clId="{785063A9-364A-49FB-9F05-3B16E27FA7E1}" dt="2024-06-26T08:44:29.915" v="7077" actId="20577"/>
          <ac:spMkLst>
            <pc:docMk/>
            <pc:sldMk cId="377110542" sldId="279"/>
            <ac:spMk id="6" creationId="{6FB873BD-B8D4-4C10-9484-51EECCED43DE}"/>
          </ac:spMkLst>
        </pc:spChg>
      </pc:sldChg>
      <pc:sldChg chg="modSp mod modNotesTx">
        <pc:chgData name="Wenyuan Liang" userId="139f170267364c01" providerId="LiveId" clId="{785063A9-364A-49FB-9F05-3B16E27FA7E1}" dt="2024-06-26T09:44:50.501" v="9515" actId="1076"/>
        <pc:sldMkLst>
          <pc:docMk/>
          <pc:sldMk cId="3768783608" sldId="280"/>
        </pc:sldMkLst>
        <pc:spChg chg="mod">
          <ac:chgData name="Wenyuan Liang" userId="139f170267364c01" providerId="LiveId" clId="{785063A9-364A-49FB-9F05-3B16E27FA7E1}" dt="2024-06-26T08:33:12.200" v="6489" actId="20577"/>
          <ac:spMkLst>
            <pc:docMk/>
            <pc:sldMk cId="3768783608" sldId="280"/>
            <ac:spMk id="2" creationId="{00000000-0000-0000-0000-000000000000}"/>
          </ac:spMkLst>
        </pc:spChg>
        <pc:spChg chg="mod">
          <ac:chgData name="Wenyuan Liang" userId="139f170267364c01" providerId="LiveId" clId="{785063A9-364A-49FB-9F05-3B16E27FA7E1}" dt="2024-06-26T08:52:21.872" v="7362" actId="20577"/>
          <ac:spMkLst>
            <pc:docMk/>
            <pc:sldMk cId="3768783608" sldId="280"/>
            <ac:spMk id="6" creationId="{6FB873BD-B8D4-4C10-9484-51EECCED43DE}"/>
          </ac:spMkLst>
        </pc:spChg>
        <pc:picChg chg="mod">
          <ac:chgData name="Wenyuan Liang" userId="139f170267364c01" providerId="LiveId" clId="{785063A9-364A-49FB-9F05-3B16E27FA7E1}" dt="2024-06-26T09:44:50.501" v="9515" actId="1076"/>
          <ac:picMkLst>
            <pc:docMk/>
            <pc:sldMk cId="3768783608" sldId="280"/>
            <ac:picMk id="4" creationId="{ED403130-CAC7-4C04-833C-35CBF2187E84}"/>
          </ac:picMkLst>
        </pc:picChg>
      </pc:sldChg>
      <pc:sldChg chg="modSp mod modNotesTx">
        <pc:chgData name="Wenyuan Liang" userId="139f170267364c01" providerId="LiveId" clId="{785063A9-364A-49FB-9F05-3B16E27FA7E1}" dt="2024-06-26T05:23:59.013" v="578" actId="20577"/>
        <pc:sldMkLst>
          <pc:docMk/>
          <pc:sldMk cId="2827598680" sldId="281"/>
        </pc:sldMkLst>
        <pc:spChg chg="mod">
          <ac:chgData name="Wenyuan Liang" userId="139f170267364c01" providerId="LiveId" clId="{785063A9-364A-49FB-9F05-3B16E27FA7E1}" dt="2024-06-26T05:23:59.013" v="578" actId="20577"/>
          <ac:spMkLst>
            <pc:docMk/>
            <pc:sldMk cId="2827598680" sldId="281"/>
            <ac:spMk id="3" creationId="{00000000-0000-0000-0000-000000000000}"/>
          </ac:spMkLst>
        </pc:spChg>
        <pc:picChg chg="mod">
          <ac:chgData name="Wenyuan Liang" userId="139f170267364c01" providerId="LiveId" clId="{785063A9-364A-49FB-9F05-3B16E27FA7E1}" dt="2024-06-26T05:20:39.096" v="404" actId="1076"/>
          <ac:picMkLst>
            <pc:docMk/>
            <pc:sldMk cId="2827598680" sldId="281"/>
            <ac:picMk id="5" creationId="{9CC7AAC3-5BD6-4ED8-8DC1-73A972881C7F}"/>
          </ac:picMkLst>
        </pc:picChg>
      </pc:sldChg>
      <pc:sldChg chg="addSp modSp mod modNotesTx">
        <pc:chgData name="Wenyuan Liang" userId="139f170267364c01" providerId="LiveId" clId="{785063A9-364A-49FB-9F05-3B16E27FA7E1}" dt="2024-06-26T05:42:21.269" v="1055" actId="20577"/>
        <pc:sldMkLst>
          <pc:docMk/>
          <pc:sldMk cId="1945311877" sldId="282"/>
        </pc:sldMkLst>
        <pc:spChg chg="add mod">
          <ac:chgData name="Wenyuan Liang" userId="139f170267364c01" providerId="LiveId" clId="{785063A9-364A-49FB-9F05-3B16E27FA7E1}" dt="2024-06-26T05:42:21.269" v="1055" actId="20577"/>
          <ac:spMkLst>
            <pc:docMk/>
            <pc:sldMk cId="1945311877" sldId="282"/>
            <ac:spMk id="4" creationId="{04D2493B-D0F0-4FD7-B8FA-8AB7323C4A94}"/>
          </ac:spMkLst>
        </pc:spChg>
        <pc:picChg chg="mod ord">
          <ac:chgData name="Wenyuan Liang" userId="139f170267364c01" providerId="LiveId" clId="{785063A9-364A-49FB-9F05-3B16E27FA7E1}" dt="2024-06-26T05:24:15.529" v="582" actId="1076"/>
          <ac:picMkLst>
            <pc:docMk/>
            <pc:sldMk cId="1945311877" sldId="282"/>
            <ac:picMk id="6" creationId="{9769FFB2-8DB0-400B-AEBD-470F89FCAE66}"/>
          </ac:picMkLst>
        </pc:picChg>
      </pc:sldChg>
      <pc:sldChg chg="addSp delSp modSp mod modNotesTx">
        <pc:chgData name="Wenyuan Liang" userId="139f170267364c01" providerId="LiveId" clId="{785063A9-364A-49FB-9F05-3B16E27FA7E1}" dt="2024-06-26T06:10:13.365" v="1718" actId="20577"/>
        <pc:sldMkLst>
          <pc:docMk/>
          <pc:sldMk cId="1926441260" sldId="283"/>
        </pc:sldMkLst>
        <pc:spChg chg="add mod">
          <ac:chgData name="Wenyuan Liang" userId="139f170267364c01" providerId="LiveId" clId="{785063A9-364A-49FB-9F05-3B16E27FA7E1}" dt="2024-06-26T06:10:13.365" v="1718" actId="20577"/>
          <ac:spMkLst>
            <pc:docMk/>
            <pc:sldMk cId="1926441260" sldId="283"/>
            <ac:spMk id="5" creationId="{CF76832B-B3DC-4223-94DC-52328033A258}"/>
          </ac:spMkLst>
        </pc:spChg>
        <pc:spChg chg="add del mod">
          <ac:chgData name="Wenyuan Liang" userId="139f170267364c01" providerId="LiveId" clId="{785063A9-364A-49FB-9F05-3B16E27FA7E1}" dt="2024-06-26T05:45:37.911" v="1142" actId="478"/>
          <ac:spMkLst>
            <pc:docMk/>
            <pc:sldMk cId="1926441260" sldId="283"/>
            <ac:spMk id="6" creationId="{70BF7A20-DC1F-4283-8FB5-56F8BC2156B3}"/>
          </ac:spMkLst>
        </pc:spChg>
        <pc:spChg chg="add mod">
          <ac:chgData name="Wenyuan Liang" userId="139f170267364c01" providerId="LiveId" clId="{785063A9-364A-49FB-9F05-3B16E27FA7E1}" dt="2024-06-26T05:49:46.196" v="1218" actId="403"/>
          <ac:spMkLst>
            <pc:docMk/>
            <pc:sldMk cId="1926441260" sldId="283"/>
            <ac:spMk id="7" creationId="{8C2C9450-6607-4E9C-B503-945A0CC448C4}"/>
          </ac:spMkLst>
        </pc:spChg>
        <pc:picChg chg="mod">
          <ac:chgData name="Wenyuan Liang" userId="139f170267364c01" providerId="LiveId" clId="{785063A9-364A-49FB-9F05-3B16E27FA7E1}" dt="2024-06-26T05:58:42.682" v="1223" actId="1076"/>
          <ac:picMkLst>
            <pc:docMk/>
            <pc:sldMk cId="1926441260" sldId="283"/>
            <ac:picMk id="4" creationId="{D80AD41A-2CB8-4A1D-A47B-938018E91410}"/>
          </ac:picMkLst>
        </pc:picChg>
        <pc:cxnChg chg="add mod">
          <ac:chgData name="Wenyuan Liang" userId="139f170267364c01" providerId="LiveId" clId="{785063A9-364A-49FB-9F05-3B16E27FA7E1}" dt="2024-06-26T06:03:46.235" v="1399" actId="14100"/>
          <ac:cxnSpMkLst>
            <pc:docMk/>
            <pc:sldMk cId="1926441260" sldId="283"/>
            <ac:cxnSpMk id="9" creationId="{29B96F05-06AF-497D-8DB7-C22DF002B274}"/>
          </ac:cxnSpMkLst>
        </pc:cxnChg>
      </pc:sldChg>
      <pc:sldChg chg="addSp delSp modSp mod modNotesTx">
        <pc:chgData name="Wenyuan Liang" userId="139f170267364c01" providerId="LiveId" clId="{785063A9-364A-49FB-9F05-3B16E27FA7E1}" dt="2024-06-26T06:15:50.886" v="1894" actId="114"/>
        <pc:sldMkLst>
          <pc:docMk/>
          <pc:sldMk cId="2100942236" sldId="284"/>
        </pc:sldMkLst>
        <pc:spChg chg="add mod">
          <ac:chgData name="Wenyuan Liang" userId="139f170267364c01" providerId="LiveId" clId="{785063A9-364A-49FB-9F05-3B16E27FA7E1}" dt="2024-06-26T06:14:57.700" v="1797" actId="20577"/>
          <ac:spMkLst>
            <pc:docMk/>
            <pc:sldMk cId="2100942236" sldId="284"/>
            <ac:spMk id="6" creationId="{7BE3FC7B-5B89-427C-854B-BA565F246344}"/>
          </ac:spMkLst>
        </pc:spChg>
        <pc:spChg chg="add mod">
          <ac:chgData name="Wenyuan Liang" userId="139f170267364c01" providerId="LiveId" clId="{785063A9-364A-49FB-9F05-3B16E27FA7E1}" dt="2024-06-26T06:15:50.886" v="1894" actId="114"/>
          <ac:spMkLst>
            <pc:docMk/>
            <pc:sldMk cId="2100942236" sldId="284"/>
            <ac:spMk id="7" creationId="{576D29D7-2BAA-448F-A2A0-A4849730FB0B}"/>
          </ac:spMkLst>
        </pc:spChg>
        <pc:picChg chg="del">
          <ac:chgData name="Wenyuan Liang" userId="139f170267364c01" providerId="LiveId" clId="{785063A9-364A-49FB-9F05-3B16E27FA7E1}" dt="2024-06-26T06:04:27.112" v="1414" actId="478"/>
          <ac:picMkLst>
            <pc:docMk/>
            <pc:sldMk cId="2100942236" sldId="284"/>
            <ac:picMk id="4" creationId="{D80AD41A-2CB8-4A1D-A47B-938018E91410}"/>
          </ac:picMkLst>
        </pc:picChg>
        <pc:picChg chg="mod">
          <ac:chgData name="Wenyuan Liang" userId="139f170267364c01" providerId="LiveId" clId="{785063A9-364A-49FB-9F05-3B16E27FA7E1}" dt="2024-06-26T06:15:02.179" v="1799" actId="1076"/>
          <ac:picMkLst>
            <pc:docMk/>
            <pc:sldMk cId="2100942236" sldId="284"/>
            <ac:picMk id="5" creationId="{068EEBE3-AF71-435F-8315-5E98EDEF5A95}"/>
          </ac:picMkLst>
        </pc:picChg>
      </pc:sldChg>
      <pc:sldChg chg="addSp delSp modSp mod modNotesTx">
        <pc:chgData name="Wenyuan Liang" userId="139f170267364c01" providerId="LiveId" clId="{785063A9-364A-49FB-9F05-3B16E27FA7E1}" dt="2024-06-26T06:24:50.301" v="2236" actId="20577"/>
        <pc:sldMkLst>
          <pc:docMk/>
          <pc:sldMk cId="3932283583" sldId="285"/>
        </pc:sldMkLst>
        <pc:spChg chg="add mod">
          <ac:chgData name="Wenyuan Liang" userId="139f170267364c01" providerId="LiveId" clId="{785063A9-364A-49FB-9F05-3B16E27FA7E1}" dt="2024-06-26T06:24:13.525" v="2234" actId="20577"/>
          <ac:spMkLst>
            <pc:docMk/>
            <pc:sldMk cId="3932283583" sldId="285"/>
            <ac:spMk id="4" creationId="{E93E5330-AFCF-40DD-B303-F5ADF6B90109}"/>
          </ac:spMkLst>
        </pc:spChg>
        <pc:spChg chg="add del">
          <ac:chgData name="Wenyuan Liang" userId="139f170267364c01" providerId="LiveId" clId="{785063A9-364A-49FB-9F05-3B16E27FA7E1}" dt="2024-06-26T06:23:26.579" v="2204" actId="22"/>
          <ac:spMkLst>
            <pc:docMk/>
            <pc:sldMk cId="3932283583" sldId="285"/>
            <ac:spMk id="6" creationId="{FFCA2920-FA96-4089-A52A-DA94751757C6}"/>
          </ac:spMkLst>
        </pc:spChg>
        <pc:spChg chg="add mod">
          <ac:chgData name="Wenyuan Liang" userId="139f170267364c01" providerId="LiveId" clId="{785063A9-364A-49FB-9F05-3B16E27FA7E1}" dt="2024-06-26T06:24:50.301" v="2236" actId="20577"/>
          <ac:spMkLst>
            <pc:docMk/>
            <pc:sldMk cId="3932283583" sldId="285"/>
            <ac:spMk id="7" creationId="{D21FD1DF-22CD-4F7B-A395-9ACD7303D908}"/>
          </ac:spMkLst>
        </pc:spChg>
        <pc:picChg chg="mod">
          <ac:chgData name="Wenyuan Liang" userId="139f170267364c01" providerId="LiveId" clId="{785063A9-364A-49FB-9F05-3B16E27FA7E1}" dt="2024-06-26T06:16:15.217" v="1898" actId="1076"/>
          <ac:picMkLst>
            <pc:docMk/>
            <pc:sldMk cId="3932283583" sldId="285"/>
            <ac:picMk id="5" creationId="{D740769E-7A67-485C-B538-62BC68B20988}"/>
          </ac:picMkLst>
        </pc:picChg>
      </pc:sldChg>
      <pc:sldChg chg="delSp del mod">
        <pc:chgData name="Wenyuan Liang" userId="139f170267364c01" providerId="LiveId" clId="{785063A9-364A-49FB-9F05-3B16E27FA7E1}" dt="2024-06-26T06:32:30.655" v="2539" actId="47"/>
        <pc:sldMkLst>
          <pc:docMk/>
          <pc:sldMk cId="3534224231" sldId="286"/>
        </pc:sldMkLst>
        <pc:picChg chg="del">
          <ac:chgData name="Wenyuan Liang" userId="139f170267364c01" providerId="LiveId" clId="{785063A9-364A-49FB-9F05-3B16E27FA7E1}" dt="2024-06-26T06:25:16.619" v="2241" actId="478"/>
          <ac:picMkLst>
            <pc:docMk/>
            <pc:sldMk cId="3534224231" sldId="286"/>
            <ac:picMk id="4" creationId="{4059C099-7263-4FDD-8035-0DE6153A8A43}"/>
          </ac:picMkLst>
        </pc:picChg>
      </pc:sldChg>
      <pc:sldChg chg="addSp modSp del mod">
        <pc:chgData name="Wenyuan Liang" userId="139f170267364c01" providerId="LiveId" clId="{785063A9-364A-49FB-9F05-3B16E27FA7E1}" dt="2024-06-26T06:48:08.553" v="3165" actId="47"/>
        <pc:sldMkLst>
          <pc:docMk/>
          <pc:sldMk cId="617918627" sldId="287"/>
        </pc:sldMkLst>
        <pc:spChg chg="add mod">
          <ac:chgData name="Wenyuan Liang" userId="139f170267364c01" providerId="LiveId" clId="{785063A9-364A-49FB-9F05-3B16E27FA7E1}" dt="2024-06-26T06:48:05.464" v="3164" actId="20577"/>
          <ac:spMkLst>
            <pc:docMk/>
            <pc:sldMk cId="617918627" sldId="287"/>
            <ac:spMk id="5" creationId="{D21038B2-541B-4829-B878-531AFAA7F3E2}"/>
          </ac:spMkLst>
        </pc:spChg>
        <pc:picChg chg="mod">
          <ac:chgData name="Wenyuan Liang" userId="139f170267364c01" providerId="LiveId" clId="{785063A9-364A-49FB-9F05-3B16E27FA7E1}" dt="2024-06-26T06:42:51.556" v="2998" actId="1076"/>
          <ac:picMkLst>
            <pc:docMk/>
            <pc:sldMk cId="617918627" sldId="287"/>
            <ac:picMk id="4" creationId="{D0118DBA-4FDF-4E39-8A8A-75FDD1B881C9}"/>
          </ac:picMkLst>
        </pc:picChg>
      </pc:sldChg>
      <pc:sldChg chg="modSp mod ord modNotesTx">
        <pc:chgData name="Wenyuan Liang" userId="139f170267364c01" providerId="LiveId" clId="{785063A9-364A-49FB-9F05-3B16E27FA7E1}" dt="2024-06-26T09:36:14.904" v="9209" actId="20577"/>
        <pc:sldMkLst>
          <pc:docMk/>
          <pc:sldMk cId="1763977439" sldId="288"/>
        </pc:sldMkLst>
        <pc:spChg chg="mod">
          <ac:chgData name="Wenyuan Liang" userId="139f170267364c01" providerId="LiveId" clId="{785063A9-364A-49FB-9F05-3B16E27FA7E1}" dt="2024-06-26T07:02:25.093" v="3718" actId="20577"/>
          <ac:spMkLst>
            <pc:docMk/>
            <pc:sldMk cId="1763977439" sldId="288"/>
            <ac:spMk id="2" creationId="{00000000-0000-0000-0000-000000000000}"/>
          </ac:spMkLst>
        </pc:spChg>
      </pc:sldChg>
      <pc:sldChg chg="modSp del mod ord">
        <pc:chgData name="Wenyuan Liang" userId="139f170267364c01" providerId="LiveId" clId="{785063A9-364A-49FB-9F05-3B16E27FA7E1}" dt="2024-06-26T08:57:59.192" v="7611" actId="47"/>
        <pc:sldMkLst>
          <pc:docMk/>
          <pc:sldMk cId="3479276860" sldId="289"/>
        </pc:sldMkLst>
        <pc:spChg chg="mod">
          <ac:chgData name="Wenyuan Liang" userId="139f170267364c01" providerId="LiveId" clId="{785063A9-364A-49FB-9F05-3B16E27FA7E1}" dt="2024-06-26T07:25:11.590" v="3762" actId="20577"/>
          <ac:spMkLst>
            <pc:docMk/>
            <pc:sldMk cId="3479276860" sldId="289"/>
            <ac:spMk id="2" creationId="{00000000-0000-0000-0000-000000000000}"/>
          </ac:spMkLst>
        </pc:spChg>
        <pc:spChg chg="mod">
          <ac:chgData name="Wenyuan Liang" userId="139f170267364c01" providerId="LiveId" clId="{785063A9-364A-49FB-9F05-3B16E27FA7E1}" dt="2024-06-26T08:57:12.113" v="7610" actId="20577"/>
          <ac:spMkLst>
            <pc:docMk/>
            <pc:sldMk cId="3479276860" sldId="289"/>
            <ac:spMk id="6" creationId="{6FB873BD-B8D4-4C10-9484-51EECCED43DE}"/>
          </ac:spMkLst>
        </pc:spChg>
      </pc:sldChg>
      <pc:sldChg chg="addSp delSp modSp add mod ord modNotesTx">
        <pc:chgData name="Wenyuan Liang" userId="139f170267364c01" providerId="LiveId" clId="{785063A9-364A-49FB-9F05-3B16E27FA7E1}" dt="2024-06-26T06:39:12.979" v="2741" actId="20577"/>
        <pc:sldMkLst>
          <pc:docMk/>
          <pc:sldMk cId="3603322853" sldId="290"/>
        </pc:sldMkLst>
        <pc:spChg chg="add mod">
          <ac:chgData name="Wenyuan Liang" userId="139f170267364c01" providerId="LiveId" clId="{785063A9-364A-49FB-9F05-3B16E27FA7E1}" dt="2024-06-26T06:39:12.979" v="2741" actId="20577"/>
          <ac:spMkLst>
            <pc:docMk/>
            <pc:sldMk cId="3603322853" sldId="290"/>
            <ac:spMk id="5" creationId="{A76E554D-54A6-4A11-AC2B-B0A8D3C0591A}"/>
          </ac:spMkLst>
        </pc:spChg>
        <pc:picChg chg="mod">
          <ac:chgData name="Wenyuan Liang" userId="139f170267364c01" providerId="LiveId" clId="{785063A9-364A-49FB-9F05-3B16E27FA7E1}" dt="2024-06-26T06:32:14.995" v="2535" actId="14100"/>
          <ac:picMkLst>
            <pc:docMk/>
            <pc:sldMk cId="3603322853" sldId="290"/>
            <ac:picMk id="4" creationId="{4059C099-7263-4FDD-8035-0DE6153A8A43}"/>
          </ac:picMkLst>
        </pc:picChg>
        <pc:picChg chg="del">
          <ac:chgData name="Wenyuan Liang" userId="139f170267364c01" providerId="LiveId" clId="{785063A9-364A-49FB-9F05-3B16E27FA7E1}" dt="2024-06-26T06:25:11.273" v="2238" actId="478"/>
          <ac:picMkLst>
            <pc:docMk/>
            <pc:sldMk cId="3603322853" sldId="290"/>
            <ac:picMk id="7" creationId="{2BC31535-D25C-4D29-86C7-19482C50E198}"/>
          </ac:picMkLst>
        </pc:picChg>
      </pc:sldChg>
      <pc:sldChg chg="addSp delSp modSp add mod modNotesTx">
        <pc:chgData name="Wenyuan Liang" userId="139f170267364c01" providerId="LiveId" clId="{785063A9-364A-49FB-9F05-3B16E27FA7E1}" dt="2024-06-26T06:42:01.981" v="2992" actId="20577"/>
        <pc:sldMkLst>
          <pc:docMk/>
          <pc:sldMk cId="2076342070" sldId="291"/>
        </pc:sldMkLst>
        <pc:spChg chg="mod">
          <ac:chgData name="Wenyuan Liang" userId="139f170267364c01" providerId="LiveId" clId="{785063A9-364A-49FB-9F05-3B16E27FA7E1}" dt="2024-06-26T06:39:09.523" v="2739" actId="20577"/>
          <ac:spMkLst>
            <pc:docMk/>
            <pc:sldMk cId="2076342070" sldId="291"/>
            <ac:spMk id="5" creationId="{A76E554D-54A6-4A11-AC2B-B0A8D3C0591A}"/>
          </ac:spMkLst>
        </pc:spChg>
        <pc:picChg chg="del">
          <ac:chgData name="Wenyuan Liang" userId="139f170267364c01" providerId="LiveId" clId="{785063A9-364A-49FB-9F05-3B16E27FA7E1}" dt="2024-06-26T06:32:24.930" v="2537" actId="478"/>
          <ac:picMkLst>
            <pc:docMk/>
            <pc:sldMk cId="2076342070" sldId="291"/>
            <ac:picMk id="4" creationId="{4059C099-7263-4FDD-8035-0DE6153A8A43}"/>
          </ac:picMkLst>
        </pc:picChg>
        <pc:picChg chg="add mod">
          <ac:chgData name="Wenyuan Liang" userId="139f170267364c01" providerId="LiveId" clId="{785063A9-364A-49FB-9F05-3B16E27FA7E1}" dt="2024-06-26T06:34:28.602" v="2610" actId="14100"/>
          <ac:picMkLst>
            <pc:docMk/>
            <pc:sldMk cId="2076342070" sldId="291"/>
            <ac:picMk id="6" creationId="{916713E7-EBC6-49F3-9A7B-5820EB2DF684}"/>
          </ac:picMkLst>
        </pc:picChg>
      </pc:sldChg>
      <pc:sldChg chg="addSp delSp modSp add mod">
        <pc:chgData name="Wenyuan Liang" userId="139f170267364c01" providerId="LiveId" clId="{785063A9-364A-49FB-9F05-3B16E27FA7E1}" dt="2024-06-26T06:58:14.898" v="3607" actId="20577"/>
        <pc:sldMkLst>
          <pc:docMk/>
          <pc:sldMk cId="386502347" sldId="292"/>
        </pc:sldMkLst>
        <pc:spChg chg="mod">
          <ac:chgData name="Wenyuan Liang" userId="139f170267364c01" providerId="LiveId" clId="{785063A9-364A-49FB-9F05-3B16E27FA7E1}" dt="2024-06-26T06:58:14.898" v="3607" actId="20577"/>
          <ac:spMkLst>
            <pc:docMk/>
            <pc:sldMk cId="386502347" sldId="292"/>
            <ac:spMk id="2" creationId="{00000000-0000-0000-0000-000000000000}"/>
          </ac:spMkLst>
        </pc:spChg>
        <pc:spChg chg="del">
          <ac:chgData name="Wenyuan Liang" userId="139f170267364c01" providerId="LiveId" clId="{785063A9-364A-49FB-9F05-3B16E27FA7E1}" dt="2024-06-26T06:57:49.049" v="3598" actId="478"/>
          <ac:spMkLst>
            <pc:docMk/>
            <pc:sldMk cId="386502347" sldId="292"/>
            <ac:spMk id="3" creationId="{00000000-0000-0000-0000-000000000000}"/>
          </ac:spMkLst>
        </pc:spChg>
        <pc:spChg chg="add del mod">
          <ac:chgData name="Wenyuan Liang" userId="139f170267364c01" providerId="LiveId" clId="{785063A9-364A-49FB-9F05-3B16E27FA7E1}" dt="2024-06-26T06:58:04.715" v="3600" actId="478"/>
          <ac:spMkLst>
            <pc:docMk/>
            <pc:sldMk cId="386502347" sldId="292"/>
            <ac:spMk id="5" creationId="{CE8A0CAF-2516-4A6F-8F4A-C3E4E1733DD9}"/>
          </ac:spMkLst>
        </pc:spChg>
      </pc:sldChg>
      <pc:sldChg chg="modSp add mod modNotesTx">
        <pc:chgData name="Wenyuan Liang" userId="139f170267364c01" providerId="LiveId" clId="{785063A9-364A-49FB-9F05-3B16E27FA7E1}" dt="2024-06-26T07:41:19.772" v="4554" actId="27636"/>
        <pc:sldMkLst>
          <pc:docMk/>
          <pc:sldMk cId="763867393" sldId="293"/>
        </pc:sldMkLst>
        <pc:spChg chg="mod">
          <ac:chgData name="Wenyuan Liang" userId="139f170267364c01" providerId="LiveId" clId="{785063A9-364A-49FB-9F05-3B16E27FA7E1}" dt="2024-06-26T07:41:19.772" v="4554" actId="27636"/>
          <ac:spMkLst>
            <pc:docMk/>
            <pc:sldMk cId="763867393" sldId="293"/>
            <ac:spMk id="5" creationId="{B3CFAFBA-9618-434E-AA41-A99F5ACA512C}"/>
          </ac:spMkLst>
        </pc:spChg>
      </pc:sldChg>
      <pc:sldChg chg="modSp add mod modNotesTx">
        <pc:chgData name="Wenyuan Liang" userId="139f170267364c01" providerId="LiveId" clId="{785063A9-364A-49FB-9F05-3B16E27FA7E1}" dt="2024-06-26T09:21:05.464" v="8581" actId="20577"/>
        <pc:sldMkLst>
          <pc:docMk/>
          <pc:sldMk cId="1816717247" sldId="294"/>
        </pc:sldMkLst>
        <pc:spChg chg="mod">
          <ac:chgData name="Wenyuan Liang" userId="139f170267364c01" providerId="LiveId" clId="{785063A9-364A-49FB-9F05-3B16E27FA7E1}" dt="2024-06-26T09:21:05.464" v="8581" actId="20577"/>
          <ac:spMkLst>
            <pc:docMk/>
            <pc:sldMk cId="1816717247" sldId="294"/>
            <ac:spMk id="5" creationId="{B3CFAFBA-9618-434E-AA41-A99F5ACA512C}"/>
          </ac:spMkLst>
        </pc:spChg>
      </pc:sldChg>
      <pc:sldChg chg="addSp modSp add mod modNotesTx">
        <pc:chgData name="Wenyuan Liang" userId="139f170267364c01" providerId="LiveId" clId="{785063A9-364A-49FB-9F05-3B16E27FA7E1}" dt="2024-06-26T09:44:57.336" v="9517"/>
        <pc:sldMkLst>
          <pc:docMk/>
          <pc:sldMk cId="771045114" sldId="295"/>
        </pc:sldMkLst>
        <pc:spChg chg="mod">
          <ac:chgData name="Wenyuan Liang" userId="139f170267364c01" providerId="LiveId" clId="{785063A9-364A-49FB-9F05-3B16E27FA7E1}" dt="2024-06-26T07:50:18.864" v="4584" actId="27636"/>
          <ac:spMkLst>
            <pc:docMk/>
            <pc:sldMk cId="771045114" sldId="295"/>
            <ac:spMk id="2" creationId="{00000000-0000-0000-0000-000000000000}"/>
          </ac:spMkLst>
        </pc:spChg>
        <pc:spChg chg="mod">
          <ac:chgData name="Wenyuan Liang" userId="139f170267364c01" providerId="LiveId" clId="{785063A9-364A-49FB-9F05-3B16E27FA7E1}" dt="2024-06-26T09:04:22.973" v="7819" actId="20577"/>
          <ac:spMkLst>
            <pc:docMk/>
            <pc:sldMk cId="771045114" sldId="295"/>
            <ac:spMk id="3" creationId="{00000000-0000-0000-0000-000000000000}"/>
          </ac:spMkLst>
        </pc:spChg>
        <pc:picChg chg="add mod">
          <ac:chgData name="Wenyuan Liang" userId="139f170267364c01" providerId="LiveId" clId="{785063A9-364A-49FB-9F05-3B16E27FA7E1}" dt="2024-06-26T09:32:56.421" v="9035" actId="1076"/>
          <ac:picMkLst>
            <pc:docMk/>
            <pc:sldMk cId="771045114" sldId="295"/>
            <ac:picMk id="5" creationId="{0A2AD43E-E1AA-4274-A80D-07F6D47DA860}"/>
          </ac:picMkLst>
        </pc:picChg>
      </pc:sldChg>
    </pc:docChg>
  </pc:docChgLst>
  <pc:docChgLst>
    <pc:chgData name="Liang Wenyuan" userId="139f170267364c01" providerId="LiveId" clId="{2B1E1869-7FAF-4EC5-A483-A7C3DE0A782E}"/>
    <pc:docChg chg="undo custSel addSld delSld modSld sldOrd">
      <pc:chgData name="Liang Wenyuan" userId="139f170267364c01" providerId="LiveId" clId="{2B1E1869-7FAF-4EC5-A483-A7C3DE0A782E}" dt="2024-06-26T11:17:02.634" v="6413" actId="20577"/>
      <pc:docMkLst>
        <pc:docMk/>
      </pc:docMkLst>
      <pc:sldChg chg="modNotesTx">
        <pc:chgData name="Liang Wenyuan" userId="139f170267364c01" providerId="LiveId" clId="{2B1E1869-7FAF-4EC5-A483-A7C3DE0A782E}" dt="2024-06-25T16:07:25.238" v="2605" actId="20577"/>
        <pc:sldMkLst>
          <pc:docMk/>
          <pc:sldMk cId="0" sldId="256"/>
        </pc:sldMkLst>
      </pc:sldChg>
      <pc:sldChg chg="modSp mod modNotesTx">
        <pc:chgData name="Liang Wenyuan" userId="139f170267364c01" providerId="LiveId" clId="{2B1E1869-7FAF-4EC5-A483-A7C3DE0A782E}" dt="2024-06-26T09:57:50.913" v="5936" actId="27636"/>
        <pc:sldMkLst>
          <pc:docMk/>
          <pc:sldMk cId="0" sldId="257"/>
        </pc:sldMkLst>
        <pc:spChg chg="mod">
          <ac:chgData name="Liang Wenyuan" userId="139f170267364c01" providerId="LiveId" clId="{2B1E1869-7FAF-4EC5-A483-A7C3DE0A782E}" dt="2024-06-26T09:57:50.913" v="5936" actId="27636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Liang Wenyuan" userId="139f170267364c01" providerId="LiveId" clId="{2B1E1869-7FAF-4EC5-A483-A7C3DE0A782E}" dt="2024-06-25T05:19:57.340" v="0" actId="47"/>
        <pc:sldMkLst>
          <pc:docMk/>
          <pc:sldMk cId="0" sldId="258"/>
        </pc:sldMkLst>
      </pc:sldChg>
      <pc:sldChg chg="del">
        <pc:chgData name="Liang Wenyuan" userId="139f170267364c01" providerId="LiveId" clId="{2B1E1869-7FAF-4EC5-A483-A7C3DE0A782E}" dt="2024-06-25T05:20:02.722" v="1" actId="47"/>
        <pc:sldMkLst>
          <pc:docMk/>
          <pc:sldMk cId="0" sldId="259"/>
        </pc:sldMkLst>
      </pc:sldChg>
      <pc:sldChg chg="addSp delSp modSp mod">
        <pc:chgData name="Liang Wenyuan" userId="139f170267364c01" providerId="LiveId" clId="{2B1E1869-7FAF-4EC5-A483-A7C3DE0A782E}" dt="2024-06-25T05:21:33.955" v="3" actId="478"/>
        <pc:sldMkLst>
          <pc:docMk/>
          <pc:sldMk cId="0" sldId="260"/>
        </pc:sldMkLst>
        <pc:spChg chg="del">
          <ac:chgData name="Liang Wenyuan" userId="139f170267364c01" providerId="LiveId" clId="{2B1E1869-7FAF-4EC5-A483-A7C3DE0A782E}" dt="2024-06-25T05:21:33.955" v="3" actId="478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Liang Wenyuan" userId="139f170267364c01" providerId="LiveId" clId="{2B1E1869-7FAF-4EC5-A483-A7C3DE0A782E}" dt="2024-06-25T05:21:33.955" v="3" actId="478"/>
          <ac:spMkLst>
            <pc:docMk/>
            <pc:sldMk cId="0" sldId="260"/>
            <ac:spMk id="5" creationId="{B3CFAFBA-9618-434E-AA41-A99F5ACA512C}"/>
          </ac:spMkLst>
        </pc:spChg>
      </pc:sldChg>
      <pc:sldChg chg="del">
        <pc:chgData name="Liang Wenyuan" userId="139f170267364c01" providerId="LiveId" clId="{2B1E1869-7FAF-4EC5-A483-A7C3DE0A782E}" dt="2024-06-25T08:19:04.067" v="2030" actId="47"/>
        <pc:sldMkLst>
          <pc:docMk/>
          <pc:sldMk cId="0" sldId="261"/>
        </pc:sldMkLst>
      </pc:sldChg>
      <pc:sldChg chg="modSp mod modNotesTx">
        <pc:chgData name="Liang Wenyuan" userId="139f170267364c01" providerId="LiveId" clId="{2B1E1869-7FAF-4EC5-A483-A7C3DE0A782E}" dt="2024-06-25T16:28:15.658" v="4069" actId="20577"/>
        <pc:sldMkLst>
          <pc:docMk/>
          <pc:sldMk cId="0" sldId="262"/>
        </pc:sldMkLst>
        <pc:spChg chg="mod">
          <ac:chgData name="Liang Wenyuan" userId="139f170267364c01" providerId="LiveId" clId="{2B1E1869-7FAF-4EC5-A483-A7C3DE0A782E}" dt="2024-06-25T08:24:51.619" v="2278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 modNotesTx">
        <pc:chgData name="Liang Wenyuan" userId="139f170267364c01" providerId="LiveId" clId="{2B1E1869-7FAF-4EC5-A483-A7C3DE0A782E}" dt="2024-06-26T10:05:33.253" v="6411" actId="20577"/>
        <pc:sldMkLst>
          <pc:docMk/>
          <pc:sldMk cId="0" sldId="263"/>
        </pc:sldMkLst>
        <pc:spChg chg="mod">
          <ac:chgData name="Liang Wenyuan" userId="139f170267364c01" providerId="LiveId" clId="{2B1E1869-7FAF-4EC5-A483-A7C3DE0A782E}" dt="2024-06-26T10:03:31.474" v="6103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Liang Wenyuan" userId="139f170267364c01" providerId="LiveId" clId="{2B1E1869-7FAF-4EC5-A483-A7C3DE0A782E}" dt="2024-06-25T05:20:23.717" v="2" actId="47"/>
        <pc:sldMkLst>
          <pc:docMk/>
          <pc:sldMk cId="0" sldId="264"/>
        </pc:sldMkLst>
      </pc:sldChg>
      <pc:sldChg chg="modSp mod modNotesTx">
        <pc:chgData name="Liang Wenyuan" userId="139f170267364c01" providerId="LiveId" clId="{2B1E1869-7FAF-4EC5-A483-A7C3DE0A782E}" dt="2024-06-25T16:10:52.387" v="2866" actId="20577"/>
        <pc:sldMkLst>
          <pc:docMk/>
          <pc:sldMk cId="3376608040" sldId="265"/>
        </pc:sldMkLst>
        <pc:spChg chg="mod">
          <ac:chgData name="Liang Wenyuan" userId="139f170267364c01" providerId="LiveId" clId="{2B1E1869-7FAF-4EC5-A483-A7C3DE0A782E}" dt="2024-06-25T06:30:33.342" v="1248" actId="20577"/>
          <ac:spMkLst>
            <pc:docMk/>
            <pc:sldMk cId="3376608040" sldId="265"/>
            <ac:spMk id="2" creationId="{00000000-0000-0000-0000-000000000000}"/>
          </ac:spMkLst>
        </pc:spChg>
      </pc:sldChg>
      <pc:sldChg chg="modSp mod modNotesTx">
        <pc:chgData name="Liang Wenyuan" userId="139f170267364c01" providerId="LiveId" clId="{2B1E1869-7FAF-4EC5-A483-A7C3DE0A782E}" dt="2024-06-26T09:54:19.234" v="5920" actId="20577"/>
        <pc:sldMkLst>
          <pc:docMk/>
          <pc:sldMk cId="2711012747" sldId="266"/>
        </pc:sldMkLst>
        <pc:spChg chg="mod">
          <ac:chgData name="Liang Wenyuan" userId="139f170267364c01" providerId="LiveId" clId="{2B1E1869-7FAF-4EC5-A483-A7C3DE0A782E}" dt="2024-06-25T16:11:19.400" v="2868"/>
          <ac:spMkLst>
            <pc:docMk/>
            <pc:sldMk cId="2711012747" sldId="266"/>
            <ac:spMk id="7" creationId="{E991FD19-FC4C-47CB-A3C1-448954EA419B}"/>
          </ac:spMkLst>
        </pc:spChg>
      </pc:sldChg>
      <pc:sldChg chg="modNotesTx">
        <pc:chgData name="Liang Wenyuan" userId="139f170267364c01" providerId="LiveId" clId="{2B1E1869-7FAF-4EC5-A483-A7C3DE0A782E}" dt="2024-06-25T16:14:38.362" v="3124"/>
        <pc:sldMkLst>
          <pc:docMk/>
          <pc:sldMk cId="3465983327" sldId="267"/>
        </pc:sldMkLst>
      </pc:sldChg>
      <pc:sldChg chg="modSp mod modNotesTx">
        <pc:chgData name="Liang Wenyuan" userId="139f170267364c01" providerId="LiveId" clId="{2B1E1869-7FAF-4EC5-A483-A7C3DE0A782E}" dt="2024-06-26T09:53:34.107" v="5873" actId="20577"/>
        <pc:sldMkLst>
          <pc:docMk/>
          <pc:sldMk cId="2241609682" sldId="268"/>
        </pc:sldMkLst>
        <pc:spChg chg="mod">
          <ac:chgData name="Liang Wenyuan" userId="139f170267364c01" providerId="LiveId" clId="{2B1E1869-7FAF-4EC5-A483-A7C3DE0A782E}" dt="2024-06-26T09:53:34.107" v="5873" actId="20577"/>
          <ac:spMkLst>
            <pc:docMk/>
            <pc:sldMk cId="2241609682" sldId="268"/>
            <ac:spMk id="7" creationId="{E991FD19-FC4C-47CB-A3C1-448954EA419B}"/>
          </ac:spMkLst>
        </pc:spChg>
      </pc:sldChg>
      <pc:sldChg chg="addSp delSp modSp mod ord modNotesTx">
        <pc:chgData name="Liang Wenyuan" userId="139f170267364c01" providerId="LiveId" clId="{2B1E1869-7FAF-4EC5-A483-A7C3DE0A782E}" dt="2024-06-26T02:23:35.396" v="4380" actId="5793"/>
        <pc:sldMkLst>
          <pc:docMk/>
          <pc:sldMk cId="249669980" sldId="269"/>
        </pc:sldMkLst>
        <pc:spChg chg="del">
          <ac:chgData name="Liang Wenyuan" userId="139f170267364c01" providerId="LiveId" clId="{2B1E1869-7FAF-4EC5-A483-A7C3DE0A782E}" dt="2024-06-25T06:27:46.427" v="1211" actId="22"/>
          <ac:spMkLst>
            <pc:docMk/>
            <pc:sldMk cId="249669980" sldId="269"/>
            <ac:spMk id="3" creationId="{00000000-0000-0000-0000-000000000000}"/>
          </ac:spMkLst>
        </pc:spChg>
        <pc:spChg chg="add mod">
          <ac:chgData name="Liang Wenyuan" userId="139f170267364c01" providerId="LiveId" clId="{2B1E1869-7FAF-4EC5-A483-A7C3DE0A782E}" dt="2024-06-25T07:34:19.603" v="1759" actId="14100"/>
          <ac:spMkLst>
            <pc:docMk/>
            <pc:sldMk cId="249669980" sldId="269"/>
            <ac:spMk id="6" creationId="{6FB873BD-B8D4-4C10-9484-51EECCED43DE}"/>
          </ac:spMkLst>
        </pc:spChg>
        <pc:spChg chg="add del mod">
          <ac:chgData name="Liang Wenyuan" userId="139f170267364c01" providerId="LiveId" clId="{2B1E1869-7FAF-4EC5-A483-A7C3DE0A782E}" dt="2024-06-25T07:34:05.572" v="1756" actId="478"/>
          <ac:spMkLst>
            <pc:docMk/>
            <pc:sldMk cId="249669980" sldId="269"/>
            <ac:spMk id="8" creationId="{0D234F73-474A-4B24-B4DD-0C45C199BF39}"/>
          </ac:spMkLst>
        </pc:spChg>
        <pc:picChg chg="add del mod ord">
          <ac:chgData name="Liang Wenyuan" userId="139f170267364c01" providerId="LiveId" clId="{2B1E1869-7FAF-4EC5-A483-A7C3DE0A782E}" dt="2024-06-25T07:33:56.139" v="1755" actId="478"/>
          <ac:picMkLst>
            <pc:docMk/>
            <pc:sldMk cId="249669980" sldId="269"/>
            <ac:picMk id="5" creationId="{8DA8226C-F82A-4751-8D3C-97843B0E1E19}"/>
          </ac:picMkLst>
        </pc:picChg>
      </pc:sldChg>
      <pc:sldChg chg="modSp mod modNotesTx">
        <pc:chgData name="Liang Wenyuan" userId="139f170267364c01" providerId="LiveId" clId="{2B1E1869-7FAF-4EC5-A483-A7C3DE0A782E}" dt="2024-06-26T09:58:44.379" v="5937" actId="20577"/>
        <pc:sldMkLst>
          <pc:docMk/>
          <pc:sldMk cId="2046751954" sldId="270"/>
        </pc:sldMkLst>
        <pc:spChg chg="mod">
          <ac:chgData name="Liang Wenyuan" userId="139f170267364c01" providerId="LiveId" clId="{2B1E1869-7FAF-4EC5-A483-A7C3DE0A782E}" dt="2024-06-26T09:58:44.379" v="5937" actId="20577"/>
          <ac:spMkLst>
            <pc:docMk/>
            <pc:sldMk cId="2046751954" sldId="270"/>
            <ac:spMk id="3" creationId="{00000000-0000-0000-0000-000000000000}"/>
          </ac:spMkLst>
        </pc:spChg>
      </pc:sldChg>
      <pc:sldChg chg="modSp mod ord">
        <pc:chgData name="Liang Wenyuan" userId="139f170267364c01" providerId="LiveId" clId="{2B1E1869-7FAF-4EC5-A483-A7C3DE0A782E}" dt="2024-06-25T06:14:46.101" v="1010" actId="20577"/>
        <pc:sldMkLst>
          <pc:docMk/>
          <pc:sldMk cId="656661431" sldId="271"/>
        </pc:sldMkLst>
        <pc:spChg chg="mod">
          <ac:chgData name="Liang Wenyuan" userId="139f170267364c01" providerId="LiveId" clId="{2B1E1869-7FAF-4EC5-A483-A7C3DE0A782E}" dt="2024-06-25T06:14:46.101" v="1010" actId="20577"/>
          <ac:spMkLst>
            <pc:docMk/>
            <pc:sldMk cId="656661431" sldId="271"/>
            <ac:spMk id="2" creationId="{00000000-0000-0000-0000-000000000000}"/>
          </ac:spMkLst>
        </pc:spChg>
      </pc:sldChg>
      <pc:sldChg chg="modSp mod modNotesTx">
        <pc:chgData name="Liang Wenyuan" userId="139f170267364c01" providerId="LiveId" clId="{2B1E1869-7FAF-4EC5-A483-A7C3DE0A782E}" dt="2024-06-26T11:17:02.634" v="6413" actId="20577"/>
        <pc:sldMkLst>
          <pc:docMk/>
          <pc:sldMk cId="2689690182" sldId="272"/>
        </pc:sldMkLst>
        <pc:spChg chg="mod">
          <ac:chgData name="Liang Wenyuan" userId="139f170267364c01" providerId="LiveId" clId="{2B1E1869-7FAF-4EC5-A483-A7C3DE0A782E}" dt="2024-06-25T06:08:48.313" v="981" actId="20577"/>
          <ac:spMkLst>
            <pc:docMk/>
            <pc:sldMk cId="2689690182" sldId="272"/>
            <ac:spMk id="4" creationId="{65CBF701-15C2-408D-B69A-34170AAA0888}"/>
          </ac:spMkLst>
        </pc:spChg>
      </pc:sldChg>
      <pc:sldChg chg="modSp mod">
        <pc:chgData name="Liang Wenyuan" userId="139f170267364c01" providerId="LiveId" clId="{2B1E1869-7FAF-4EC5-A483-A7C3DE0A782E}" dt="2024-06-26T02:36:46.021" v="4601" actId="113"/>
        <pc:sldMkLst>
          <pc:docMk/>
          <pc:sldMk cId="3186868578" sldId="273"/>
        </pc:sldMkLst>
        <pc:spChg chg="mod">
          <ac:chgData name="Liang Wenyuan" userId="139f170267364c01" providerId="LiveId" clId="{2B1E1869-7FAF-4EC5-A483-A7C3DE0A782E}" dt="2024-06-26T02:36:46.021" v="4601" actId="113"/>
          <ac:spMkLst>
            <pc:docMk/>
            <pc:sldMk cId="3186868578" sldId="273"/>
            <ac:spMk id="2" creationId="{00000000-0000-0000-0000-000000000000}"/>
          </ac:spMkLst>
        </pc:spChg>
        <pc:spChg chg="mod">
          <ac:chgData name="Liang Wenyuan" userId="139f170267364c01" providerId="LiveId" clId="{2B1E1869-7FAF-4EC5-A483-A7C3DE0A782E}" dt="2024-06-25T06:23:50.959" v="1210" actId="20577"/>
          <ac:spMkLst>
            <pc:docMk/>
            <pc:sldMk cId="3186868578" sldId="273"/>
            <ac:spMk id="4" creationId="{65CBF701-15C2-408D-B69A-34170AAA0888}"/>
          </ac:spMkLst>
        </pc:spChg>
      </pc:sldChg>
      <pc:sldChg chg="modSp mod modNotesTx">
        <pc:chgData name="Liang Wenyuan" userId="139f170267364c01" providerId="LiveId" clId="{2B1E1869-7FAF-4EC5-A483-A7C3DE0A782E}" dt="2024-06-25T05:41:26.943" v="349" actId="20577"/>
        <pc:sldMkLst>
          <pc:docMk/>
          <pc:sldMk cId="4245650926" sldId="274"/>
        </pc:sldMkLst>
        <pc:spChg chg="mod">
          <ac:chgData name="Liang Wenyuan" userId="139f170267364c01" providerId="LiveId" clId="{2B1E1869-7FAF-4EC5-A483-A7C3DE0A782E}" dt="2024-06-25T05:41:26.943" v="349" actId="20577"/>
          <ac:spMkLst>
            <pc:docMk/>
            <pc:sldMk cId="4245650926" sldId="274"/>
            <ac:spMk id="3" creationId="{00000000-0000-0000-0000-000000000000}"/>
          </ac:spMkLst>
        </pc:spChg>
      </pc:sldChg>
      <pc:sldChg chg="modSp mod">
        <pc:chgData name="Liang Wenyuan" userId="139f170267364c01" providerId="LiveId" clId="{2B1E1869-7FAF-4EC5-A483-A7C3DE0A782E}" dt="2024-06-26T03:13:13.918" v="5434" actId="20577"/>
        <pc:sldMkLst>
          <pc:docMk/>
          <pc:sldMk cId="1758069126" sldId="275"/>
        </pc:sldMkLst>
        <pc:spChg chg="mod">
          <ac:chgData name="Liang Wenyuan" userId="139f170267364c01" providerId="LiveId" clId="{2B1E1869-7FAF-4EC5-A483-A7C3DE0A782E}" dt="2024-06-26T03:13:13.918" v="5434" actId="20577"/>
          <ac:spMkLst>
            <pc:docMk/>
            <pc:sldMk cId="1758069126" sldId="275"/>
            <ac:spMk id="3" creationId="{00000000-0000-0000-0000-000000000000}"/>
          </ac:spMkLst>
        </pc:spChg>
      </pc:sldChg>
      <pc:sldChg chg="modSp add mod modNotesTx">
        <pc:chgData name="Liang Wenyuan" userId="139f170267364c01" providerId="LiveId" clId="{2B1E1869-7FAF-4EC5-A483-A7C3DE0A782E}" dt="2024-06-25T05:59:05.136" v="725" actId="20577"/>
        <pc:sldMkLst>
          <pc:docMk/>
          <pc:sldMk cId="2353811207" sldId="276"/>
        </pc:sldMkLst>
        <pc:spChg chg="mod">
          <ac:chgData name="Liang Wenyuan" userId="139f170267364c01" providerId="LiveId" clId="{2B1E1869-7FAF-4EC5-A483-A7C3DE0A782E}" dt="2024-06-25T05:43:21.467" v="366" actId="20577"/>
          <ac:spMkLst>
            <pc:docMk/>
            <pc:sldMk cId="2353811207" sldId="276"/>
            <ac:spMk id="2" creationId="{00000000-0000-0000-0000-000000000000}"/>
          </ac:spMkLst>
        </pc:spChg>
        <pc:spChg chg="mod">
          <ac:chgData name="Liang Wenyuan" userId="139f170267364c01" providerId="LiveId" clId="{2B1E1869-7FAF-4EC5-A483-A7C3DE0A782E}" dt="2024-06-25T05:59:05.136" v="725" actId="20577"/>
          <ac:spMkLst>
            <pc:docMk/>
            <pc:sldMk cId="2353811207" sldId="276"/>
            <ac:spMk id="3" creationId="{00000000-0000-0000-0000-000000000000}"/>
          </ac:spMkLst>
        </pc:spChg>
      </pc:sldChg>
      <pc:sldChg chg="modSp add mod">
        <pc:chgData name="Liang Wenyuan" userId="139f170267364c01" providerId="LiveId" clId="{2B1E1869-7FAF-4EC5-A483-A7C3DE0A782E}" dt="2024-06-25T05:56:19.385" v="710" actId="20577"/>
        <pc:sldMkLst>
          <pc:docMk/>
          <pc:sldMk cId="2033473593" sldId="277"/>
        </pc:sldMkLst>
        <pc:spChg chg="mod">
          <ac:chgData name="Liang Wenyuan" userId="139f170267364c01" providerId="LiveId" clId="{2B1E1869-7FAF-4EC5-A483-A7C3DE0A782E}" dt="2024-06-25T05:56:19.385" v="710" actId="20577"/>
          <ac:spMkLst>
            <pc:docMk/>
            <pc:sldMk cId="2033473593" sldId="277"/>
            <ac:spMk id="3" creationId="{00000000-0000-0000-0000-000000000000}"/>
          </ac:spMkLst>
        </pc:spChg>
      </pc:sldChg>
      <pc:sldChg chg="addSp delSp modSp add del mod">
        <pc:chgData name="Liang Wenyuan" userId="139f170267364c01" providerId="LiveId" clId="{2B1E1869-7FAF-4EC5-A483-A7C3DE0A782E}" dt="2024-06-25T06:56:49.605" v="1590" actId="47"/>
        <pc:sldMkLst>
          <pc:docMk/>
          <pc:sldMk cId="2565418485" sldId="278"/>
        </pc:sldMkLst>
        <pc:spChg chg="add del mod">
          <ac:chgData name="Liang Wenyuan" userId="139f170267364c01" providerId="LiveId" clId="{2B1E1869-7FAF-4EC5-A483-A7C3DE0A782E}" dt="2024-06-25T06:29:52.649" v="1241" actId="478"/>
          <ac:spMkLst>
            <pc:docMk/>
            <pc:sldMk cId="2565418485" sldId="278"/>
            <ac:spMk id="4" creationId="{32FB2529-89A7-44BC-BD70-638203934EA3}"/>
          </ac:spMkLst>
        </pc:spChg>
        <pc:spChg chg="add del">
          <ac:chgData name="Liang Wenyuan" userId="139f170267364c01" providerId="LiveId" clId="{2B1E1869-7FAF-4EC5-A483-A7C3DE0A782E}" dt="2024-06-25T06:29:49.534" v="1240" actId="478"/>
          <ac:spMkLst>
            <pc:docMk/>
            <pc:sldMk cId="2565418485" sldId="278"/>
            <ac:spMk id="6" creationId="{6FB873BD-B8D4-4C10-9484-51EECCED43DE}"/>
          </ac:spMkLst>
        </pc:spChg>
        <pc:picChg chg="del">
          <ac:chgData name="Liang Wenyuan" userId="139f170267364c01" providerId="LiveId" clId="{2B1E1869-7FAF-4EC5-A483-A7C3DE0A782E}" dt="2024-06-25T06:29:27.509" v="1234" actId="478"/>
          <ac:picMkLst>
            <pc:docMk/>
            <pc:sldMk cId="2565418485" sldId="278"/>
            <ac:picMk id="5" creationId="{8DA8226C-F82A-4751-8D3C-97843B0E1E19}"/>
          </ac:picMkLst>
        </pc:picChg>
        <pc:picChg chg="add mod">
          <ac:chgData name="Liang Wenyuan" userId="139f170267364c01" providerId="LiveId" clId="{2B1E1869-7FAF-4EC5-A483-A7C3DE0A782E}" dt="2024-06-25T06:30:44.898" v="1249" actId="1076"/>
          <ac:picMkLst>
            <pc:docMk/>
            <pc:sldMk cId="2565418485" sldId="278"/>
            <ac:picMk id="8" creationId="{033974C5-DBD5-4962-94BA-08040B332E6A}"/>
          </ac:picMkLst>
        </pc:picChg>
      </pc:sldChg>
      <pc:sldChg chg="addSp delSp modSp add mod modNotesTx">
        <pc:chgData name="Liang Wenyuan" userId="139f170267364c01" providerId="LiveId" clId="{2B1E1869-7FAF-4EC5-A483-A7C3DE0A782E}" dt="2024-06-25T07:45:16.106" v="1921" actId="20577"/>
        <pc:sldMkLst>
          <pc:docMk/>
          <pc:sldMk cId="377110542" sldId="279"/>
        </pc:sldMkLst>
        <pc:spChg chg="mod">
          <ac:chgData name="Liang Wenyuan" userId="139f170267364c01" providerId="LiveId" clId="{2B1E1869-7FAF-4EC5-A483-A7C3DE0A782E}" dt="2024-06-25T07:00:04.499" v="1633" actId="20577"/>
          <ac:spMkLst>
            <pc:docMk/>
            <pc:sldMk cId="377110542" sldId="279"/>
            <ac:spMk id="2" creationId="{00000000-0000-0000-0000-000000000000}"/>
          </ac:spMkLst>
        </pc:spChg>
        <pc:spChg chg="add del mod">
          <ac:chgData name="Liang Wenyuan" userId="139f170267364c01" providerId="LiveId" clId="{2B1E1869-7FAF-4EC5-A483-A7C3DE0A782E}" dt="2024-06-25T06:56:44.906" v="1589" actId="478"/>
          <ac:spMkLst>
            <pc:docMk/>
            <pc:sldMk cId="377110542" sldId="279"/>
            <ac:spMk id="4" creationId="{CCF0046D-0D41-4E2E-9448-DB0747557D5A}"/>
          </ac:spMkLst>
        </pc:spChg>
        <pc:spChg chg="mod">
          <ac:chgData name="Liang Wenyuan" userId="139f170267364c01" providerId="LiveId" clId="{2B1E1869-7FAF-4EC5-A483-A7C3DE0A782E}" dt="2024-06-25T07:45:16.106" v="1921" actId="20577"/>
          <ac:spMkLst>
            <pc:docMk/>
            <pc:sldMk cId="377110542" sldId="279"/>
            <ac:spMk id="6" creationId="{6FB873BD-B8D4-4C10-9484-51EECCED43DE}"/>
          </ac:spMkLst>
        </pc:spChg>
        <pc:spChg chg="add del mod">
          <ac:chgData name="Liang Wenyuan" userId="139f170267364c01" providerId="LiveId" clId="{2B1E1869-7FAF-4EC5-A483-A7C3DE0A782E}" dt="2024-06-25T07:23:31.843" v="1689" actId="478"/>
          <ac:spMkLst>
            <pc:docMk/>
            <pc:sldMk cId="377110542" sldId="279"/>
            <ac:spMk id="10" creationId="{E9D940F2-3EFD-4370-8D6B-BF5F4BF47918}"/>
          </ac:spMkLst>
        </pc:spChg>
        <pc:spChg chg="add del">
          <ac:chgData name="Liang Wenyuan" userId="139f170267364c01" providerId="LiveId" clId="{2B1E1869-7FAF-4EC5-A483-A7C3DE0A782E}" dt="2024-06-25T07:34:31.538" v="1762" actId="22"/>
          <ac:spMkLst>
            <pc:docMk/>
            <pc:sldMk cId="377110542" sldId="279"/>
            <ac:spMk id="12" creationId="{07524F9C-FD45-4098-B7C8-42D349CB6683}"/>
          </ac:spMkLst>
        </pc:spChg>
        <pc:picChg chg="del">
          <ac:chgData name="Liang Wenyuan" userId="139f170267364c01" providerId="LiveId" clId="{2B1E1869-7FAF-4EC5-A483-A7C3DE0A782E}" dt="2024-06-25T06:56:27.730" v="1584" actId="478"/>
          <ac:picMkLst>
            <pc:docMk/>
            <pc:sldMk cId="377110542" sldId="279"/>
            <ac:picMk id="5" creationId="{8DA8226C-F82A-4751-8D3C-97843B0E1E19}"/>
          </ac:picMkLst>
        </pc:picChg>
        <pc:picChg chg="add del mod">
          <ac:chgData name="Liang Wenyuan" userId="139f170267364c01" providerId="LiveId" clId="{2B1E1869-7FAF-4EC5-A483-A7C3DE0A782E}" dt="2024-06-25T07:34:29.823" v="1760" actId="478"/>
          <ac:picMkLst>
            <pc:docMk/>
            <pc:sldMk cId="377110542" sldId="279"/>
            <ac:picMk id="7" creationId="{13CC2785-D5E2-4EA5-8AC9-777272237450}"/>
          </ac:picMkLst>
        </pc:picChg>
        <pc:picChg chg="add del mod ord">
          <ac:chgData name="Liang Wenyuan" userId="139f170267364c01" providerId="LiveId" clId="{2B1E1869-7FAF-4EC5-A483-A7C3DE0A782E}" dt="2024-06-25T07:23:40.889" v="1693"/>
          <ac:picMkLst>
            <pc:docMk/>
            <pc:sldMk cId="377110542" sldId="279"/>
            <ac:picMk id="8" creationId="{963FEF7C-9678-49F8-95DB-C3BA0DB43A6F}"/>
          </ac:picMkLst>
        </pc:picChg>
        <pc:picChg chg="add mod ord">
          <ac:chgData name="Liang Wenyuan" userId="139f170267364c01" providerId="LiveId" clId="{2B1E1869-7FAF-4EC5-A483-A7C3DE0A782E}" dt="2024-06-25T07:37:40.610" v="1845" actId="1076"/>
          <ac:picMkLst>
            <pc:docMk/>
            <pc:sldMk cId="377110542" sldId="279"/>
            <ac:picMk id="14" creationId="{F950C779-0088-4EC8-B8F3-C025705684A8}"/>
          </ac:picMkLst>
        </pc:picChg>
      </pc:sldChg>
      <pc:sldChg chg="delSp modSp add del mod">
        <pc:chgData name="Liang Wenyuan" userId="139f170267364c01" providerId="LiveId" clId="{2B1E1869-7FAF-4EC5-A483-A7C3DE0A782E}" dt="2024-06-25T06:59:45.483" v="1624" actId="47"/>
        <pc:sldMkLst>
          <pc:docMk/>
          <pc:sldMk cId="3641676478" sldId="280"/>
        </pc:sldMkLst>
        <pc:spChg chg="mod">
          <ac:chgData name="Liang Wenyuan" userId="139f170267364c01" providerId="LiveId" clId="{2B1E1869-7FAF-4EC5-A483-A7C3DE0A782E}" dt="2024-06-25T06:59:31.346" v="1620" actId="20577"/>
          <ac:spMkLst>
            <pc:docMk/>
            <pc:sldMk cId="3641676478" sldId="280"/>
            <ac:spMk id="2" creationId="{00000000-0000-0000-0000-000000000000}"/>
          </ac:spMkLst>
        </pc:spChg>
        <pc:spChg chg="del">
          <ac:chgData name="Liang Wenyuan" userId="139f170267364c01" providerId="LiveId" clId="{2B1E1869-7FAF-4EC5-A483-A7C3DE0A782E}" dt="2024-06-25T06:59:35.359" v="1621" actId="478"/>
          <ac:spMkLst>
            <pc:docMk/>
            <pc:sldMk cId="3641676478" sldId="280"/>
            <ac:spMk id="6" creationId="{6FB873BD-B8D4-4C10-9484-51EECCED43DE}"/>
          </ac:spMkLst>
        </pc:spChg>
        <pc:picChg chg="mod">
          <ac:chgData name="Liang Wenyuan" userId="139f170267364c01" providerId="LiveId" clId="{2B1E1869-7FAF-4EC5-A483-A7C3DE0A782E}" dt="2024-06-25T06:59:42.308" v="1623" actId="14100"/>
          <ac:picMkLst>
            <pc:docMk/>
            <pc:sldMk cId="3641676478" sldId="280"/>
            <ac:picMk id="7" creationId="{13CC2785-D5E2-4EA5-8AC9-777272237450}"/>
          </ac:picMkLst>
        </pc:picChg>
      </pc:sldChg>
      <pc:sldChg chg="addSp delSp modSp add mod">
        <pc:chgData name="Liang Wenyuan" userId="139f170267364c01" providerId="LiveId" clId="{2B1E1869-7FAF-4EC5-A483-A7C3DE0A782E}" dt="2024-06-25T07:52:06.530" v="2029" actId="20577"/>
        <pc:sldMkLst>
          <pc:docMk/>
          <pc:sldMk cId="3768783608" sldId="280"/>
        </pc:sldMkLst>
        <pc:spChg chg="mod">
          <ac:chgData name="Liang Wenyuan" userId="139f170267364c01" providerId="LiveId" clId="{2B1E1869-7FAF-4EC5-A483-A7C3DE0A782E}" dt="2024-06-25T07:52:06.530" v="2029" actId="20577"/>
          <ac:spMkLst>
            <pc:docMk/>
            <pc:sldMk cId="3768783608" sldId="280"/>
            <ac:spMk id="6" creationId="{6FB873BD-B8D4-4C10-9484-51EECCED43DE}"/>
          </ac:spMkLst>
        </pc:spChg>
        <pc:picChg chg="add mod">
          <ac:chgData name="Liang Wenyuan" userId="139f170267364c01" providerId="LiveId" clId="{2B1E1869-7FAF-4EC5-A483-A7C3DE0A782E}" dt="2024-06-25T07:50:22.681" v="1960" actId="1076"/>
          <ac:picMkLst>
            <pc:docMk/>
            <pc:sldMk cId="3768783608" sldId="280"/>
            <ac:picMk id="4" creationId="{ED403130-CAC7-4C04-833C-35CBF2187E84}"/>
          </ac:picMkLst>
        </pc:picChg>
        <pc:picChg chg="del">
          <ac:chgData name="Liang Wenyuan" userId="139f170267364c01" providerId="LiveId" clId="{2B1E1869-7FAF-4EC5-A483-A7C3DE0A782E}" dt="2024-06-25T07:45:35.930" v="1940" actId="478"/>
          <ac:picMkLst>
            <pc:docMk/>
            <pc:sldMk cId="3768783608" sldId="280"/>
            <ac:picMk id="14" creationId="{F950C779-0088-4EC8-B8F3-C025705684A8}"/>
          </ac:picMkLst>
        </pc:picChg>
      </pc:sldChg>
      <pc:sldChg chg="addSp modSp add mod">
        <pc:chgData name="Liang Wenyuan" userId="139f170267364c01" providerId="LiveId" clId="{2B1E1869-7FAF-4EC5-A483-A7C3DE0A782E}" dt="2024-06-25T08:36:15.419" v="2419" actId="1076"/>
        <pc:sldMkLst>
          <pc:docMk/>
          <pc:sldMk cId="2827598680" sldId="281"/>
        </pc:sldMkLst>
        <pc:spChg chg="mod">
          <ac:chgData name="Liang Wenyuan" userId="139f170267364c01" providerId="LiveId" clId="{2B1E1869-7FAF-4EC5-A483-A7C3DE0A782E}" dt="2024-06-25T08:34:21.153" v="2418" actId="1076"/>
          <ac:spMkLst>
            <pc:docMk/>
            <pc:sldMk cId="2827598680" sldId="281"/>
            <ac:spMk id="2" creationId="{00000000-0000-0000-0000-000000000000}"/>
          </ac:spMkLst>
        </pc:spChg>
        <pc:spChg chg="mod">
          <ac:chgData name="Liang Wenyuan" userId="139f170267364c01" providerId="LiveId" clId="{2B1E1869-7FAF-4EC5-A483-A7C3DE0A782E}" dt="2024-06-25T08:36:15.419" v="2419" actId="1076"/>
          <ac:spMkLst>
            <pc:docMk/>
            <pc:sldMk cId="2827598680" sldId="281"/>
            <ac:spMk id="3" creationId="{00000000-0000-0000-0000-000000000000}"/>
          </ac:spMkLst>
        </pc:spChg>
        <pc:picChg chg="add mod ord">
          <ac:chgData name="Liang Wenyuan" userId="139f170267364c01" providerId="LiveId" clId="{2B1E1869-7FAF-4EC5-A483-A7C3DE0A782E}" dt="2024-06-25T08:32:54.779" v="2405" actId="1076"/>
          <ac:picMkLst>
            <pc:docMk/>
            <pc:sldMk cId="2827598680" sldId="281"/>
            <ac:picMk id="5" creationId="{9CC7AAC3-5BD6-4ED8-8DC1-73A972881C7F}"/>
          </ac:picMkLst>
        </pc:picChg>
      </pc:sldChg>
      <pc:sldChg chg="addSp delSp modSp add mod">
        <pc:chgData name="Liang Wenyuan" userId="139f170267364c01" providerId="LiveId" clId="{2B1E1869-7FAF-4EC5-A483-A7C3DE0A782E}" dt="2024-06-25T08:34:12.752" v="2417" actId="1076"/>
        <pc:sldMkLst>
          <pc:docMk/>
          <pc:sldMk cId="1945311877" sldId="282"/>
        </pc:sldMkLst>
        <pc:spChg chg="mod">
          <ac:chgData name="Liang Wenyuan" userId="139f170267364c01" providerId="LiveId" clId="{2B1E1869-7FAF-4EC5-A483-A7C3DE0A782E}" dt="2024-06-25T08:34:08.829" v="2415" actId="1076"/>
          <ac:spMkLst>
            <pc:docMk/>
            <pc:sldMk cId="1945311877" sldId="282"/>
            <ac:spMk id="2" creationId="{00000000-0000-0000-0000-000000000000}"/>
          </ac:spMkLst>
        </pc:spChg>
        <pc:spChg chg="del">
          <ac:chgData name="Liang Wenyuan" userId="139f170267364c01" providerId="LiveId" clId="{2B1E1869-7FAF-4EC5-A483-A7C3DE0A782E}" dt="2024-06-25T08:33:46.362" v="2411" actId="478"/>
          <ac:spMkLst>
            <pc:docMk/>
            <pc:sldMk cId="1945311877" sldId="282"/>
            <ac:spMk id="3" creationId="{00000000-0000-0000-0000-000000000000}"/>
          </ac:spMkLst>
        </pc:spChg>
        <pc:spChg chg="add del mod">
          <ac:chgData name="Liang Wenyuan" userId="139f170267364c01" providerId="LiveId" clId="{2B1E1869-7FAF-4EC5-A483-A7C3DE0A782E}" dt="2024-06-25T08:33:53.780" v="2412" actId="478"/>
          <ac:spMkLst>
            <pc:docMk/>
            <pc:sldMk cId="1945311877" sldId="282"/>
            <ac:spMk id="8" creationId="{ED4847D7-1BBD-4248-A91A-E114C939AD06}"/>
          </ac:spMkLst>
        </pc:spChg>
        <pc:picChg chg="del">
          <ac:chgData name="Liang Wenyuan" userId="139f170267364c01" providerId="LiveId" clId="{2B1E1869-7FAF-4EC5-A483-A7C3DE0A782E}" dt="2024-06-25T08:33:40.576" v="2407" actId="478"/>
          <ac:picMkLst>
            <pc:docMk/>
            <pc:sldMk cId="1945311877" sldId="282"/>
            <ac:picMk id="5" creationId="{9CC7AAC3-5BD6-4ED8-8DC1-73A972881C7F}"/>
          </ac:picMkLst>
        </pc:picChg>
        <pc:picChg chg="add mod">
          <ac:chgData name="Liang Wenyuan" userId="139f170267364c01" providerId="LiveId" clId="{2B1E1869-7FAF-4EC5-A483-A7C3DE0A782E}" dt="2024-06-25T08:34:12.752" v="2417" actId="1076"/>
          <ac:picMkLst>
            <pc:docMk/>
            <pc:sldMk cId="1945311877" sldId="282"/>
            <ac:picMk id="6" creationId="{9769FFB2-8DB0-400B-AEBD-470F89FCAE66}"/>
          </ac:picMkLst>
        </pc:picChg>
      </pc:sldChg>
      <pc:sldChg chg="addSp delSp modSp add mod">
        <pc:chgData name="Liang Wenyuan" userId="139f170267364c01" providerId="LiveId" clId="{2B1E1869-7FAF-4EC5-A483-A7C3DE0A782E}" dt="2024-06-25T08:41:46.089" v="2427" actId="1076"/>
        <pc:sldMkLst>
          <pc:docMk/>
          <pc:sldMk cId="1926441260" sldId="283"/>
        </pc:sldMkLst>
        <pc:picChg chg="add mod">
          <ac:chgData name="Liang Wenyuan" userId="139f170267364c01" providerId="LiveId" clId="{2B1E1869-7FAF-4EC5-A483-A7C3DE0A782E}" dt="2024-06-25T08:41:46.089" v="2427" actId="1076"/>
          <ac:picMkLst>
            <pc:docMk/>
            <pc:sldMk cId="1926441260" sldId="283"/>
            <ac:picMk id="4" creationId="{D80AD41A-2CB8-4A1D-A47B-938018E91410}"/>
          </ac:picMkLst>
        </pc:picChg>
        <pc:picChg chg="del">
          <ac:chgData name="Liang Wenyuan" userId="139f170267364c01" providerId="LiveId" clId="{2B1E1869-7FAF-4EC5-A483-A7C3DE0A782E}" dt="2024-06-25T08:37:08.984" v="2421" actId="478"/>
          <ac:picMkLst>
            <pc:docMk/>
            <pc:sldMk cId="1926441260" sldId="283"/>
            <ac:picMk id="6" creationId="{9769FFB2-8DB0-400B-AEBD-470F89FCAE66}"/>
          </ac:picMkLst>
        </pc:picChg>
      </pc:sldChg>
      <pc:sldChg chg="addSp modSp add mod">
        <pc:chgData name="Liang Wenyuan" userId="139f170267364c01" providerId="LiveId" clId="{2B1E1869-7FAF-4EC5-A483-A7C3DE0A782E}" dt="2024-06-25T08:43:18.071" v="2443" actId="1076"/>
        <pc:sldMkLst>
          <pc:docMk/>
          <pc:sldMk cId="2100942236" sldId="284"/>
        </pc:sldMkLst>
        <pc:picChg chg="mod">
          <ac:chgData name="Liang Wenyuan" userId="139f170267364c01" providerId="LiveId" clId="{2B1E1869-7FAF-4EC5-A483-A7C3DE0A782E}" dt="2024-06-25T08:43:17.081" v="2442" actId="1076"/>
          <ac:picMkLst>
            <pc:docMk/>
            <pc:sldMk cId="2100942236" sldId="284"/>
            <ac:picMk id="4" creationId="{D80AD41A-2CB8-4A1D-A47B-938018E91410}"/>
          </ac:picMkLst>
        </pc:picChg>
        <pc:picChg chg="add mod ord">
          <ac:chgData name="Liang Wenyuan" userId="139f170267364c01" providerId="LiveId" clId="{2B1E1869-7FAF-4EC5-A483-A7C3DE0A782E}" dt="2024-06-25T08:43:18.071" v="2443" actId="1076"/>
          <ac:picMkLst>
            <pc:docMk/>
            <pc:sldMk cId="2100942236" sldId="284"/>
            <ac:picMk id="5" creationId="{068EEBE3-AF71-435F-8315-5E98EDEF5A95}"/>
          </ac:picMkLst>
        </pc:picChg>
      </pc:sldChg>
      <pc:sldChg chg="addSp delSp modSp add mod">
        <pc:chgData name="Liang Wenyuan" userId="139f170267364c01" providerId="LiveId" clId="{2B1E1869-7FAF-4EC5-A483-A7C3DE0A782E}" dt="2024-06-25T08:43:54.727" v="2448" actId="1076"/>
        <pc:sldMkLst>
          <pc:docMk/>
          <pc:sldMk cId="3932283583" sldId="285"/>
        </pc:sldMkLst>
        <pc:picChg chg="del">
          <ac:chgData name="Liang Wenyuan" userId="139f170267364c01" providerId="LiveId" clId="{2B1E1869-7FAF-4EC5-A483-A7C3DE0A782E}" dt="2024-06-25T08:43:49.557" v="2445" actId="478"/>
          <ac:picMkLst>
            <pc:docMk/>
            <pc:sldMk cId="3932283583" sldId="285"/>
            <ac:picMk id="4" creationId="{D80AD41A-2CB8-4A1D-A47B-938018E91410}"/>
          </ac:picMkLst>
        </pc:picChg>
        <pc:picChg chg="add mod">
          <ac:chgData name="Liang Wenyuan" userId="139f170267364c01" providerId="LiveId" clId="{2B1E1869-7FAF-4EC5-A483-A7C3DE0A782E}" dt="2024-06-25T08:43:54.727" v="2448" actId="1076"/>
          <ac:picMkLst>
            <pc:docMk/>
            <pc:sldMk cId="3932283583" sldId="285"/>
            <ac:picMk id="5" creationId="{D740769E-7A67-485C-B538-62BC68B20988}"/>
          </ac:picMkLst>
        </pc:picChg>
      </pc:sldChg>
      <pc:sldChg chg="addSp delSp modSp add mod">
        <pc:chgData name="Liang Wenyuan" userId="139f170267364c01" providerId="LiveId" clId="{2B1E1869-7FAF-4EC5-A483-A7C3DE0A782E}" dt="2024-06-25T08:49:33.713" v="2467" actId="478"/>
        <pc:sldMkLst>
          <pc:docMk/>
          <pc:sldMk cId="3534224231" sldId="286"/>
        </pc:sldMkLst>
        <pc:picChg chg="add mod">
          <ac:chgData name="Liang Wenyuan" userId="139f170267364c01" providerId="LiveId" clId="{2B1E1869-7FAF-4EC5-A483-A7C3DE0A782E}" dt="2024-06-25T08:46:13.787" v="2462" actId="1076"/>
          <ac:picMkLst>
            <pc:docMk/>
            <pc:sldMk cId="3534224231" sldId="286"/>
            <ac:picMk id="4" creationId="{4059C099-7263-4FDD-8035-0DE6153A8A43}"/>
          </ac:picMkLst>
        </pc:picChg>
        <pc:picChg chg="del">
          <ac:chgData name="Liang Wenyuan" userId="139f170267364c01" providerId="LiveId" clId="{2B1E1869-7FAF-4EC5-A483-A7C3DE0A782E}" dt="2024-06-25T08:45:11.709" v="2450" actId="478"/>
          <ac:picMkLst>
            <pc:docMk/>
            <pc:sldMk cId="3534224231" sldId="286"/>
            <ac:picMk id="5" creationId="{D740769E-7A67-485C-B538-62BC68B20988}"/>
          </ac:picMkLst>
        </pc:picChg>
        <pc:picChg chg="add mod">
          <ac:chgData name="Liang Wenyuan" userId="139f170267364c01" providerId="LiveId" clId="{2B1E1869-7FAF-4EC5-A483-A7C3DE0A782E}" dt="2024-06-25T08:46:15.806" v="2463" actId="1076"/>
          <ac:picMkLst>
            <pc:docMk/>
            <pc:sldMk cId="3534224231" sldId="286"/>
            <ac:picMk id="7" creationId="{2BC31535-D25C-4D29-86C7-19482C50E198}"/>
          </ac:picMkLst>
        </pc:picChg>
        <pc:picChg chg="add del">
          <ac:chgData name="Liang Wenyuan" userId="139f170267364c01" providerId="LiveId" clId="{2B1E1869-7FAF-4EC5-A483-A7C3DE0A782E}" dt="2024-06-25T08:49:33.713" v="2467" actId="478"/>
          <ac:picMkLst>
            <pc:docMk/>
            <pc:sldMk cId="3534224231" sldId="286"/>
            <ac:picMk id="9" creationId="{E0B10727-A25A-4069-84E8-42100E3F3F52}"/>
          </ac:picMkLst>
        </pc:picChg>
      </pc:sldChg>
      <pc:sldChg chg="addSp delSp modSp add mod">
        <pc:chgData name="Liang Wenyuan" userId="139f170267364c01" providerId="LiveId" clId="{2B1E1869-7FAF-4EC5-A483-A7C3DE0A782E}" dt="2024-06-25T08:49:41.605" v="2472" actId="1076"/>
        <pc:sldMkLst>
          <pc:docMk/>
          <pc:sldMk cId="617918627" sldId="287"/>
        </pc:sldMkLst>
        <pc:picChg chg="add mod">
          <ac:chgData name="Liang Wenyuan" userId="139f170267364c01" providerId="LiveId" clId="{2B1E1869-7FAF-4EC5-A483-A7C3DE0A782E}" dt="2024-06-25T08:49:41.605" v="2472" actId="1076"/>
          <ac:picMkLst>
            <pc:docMk/>
            <pc:sldMk cId="617918627" sldId="287"/>
            <ac:picMk id="4" creationId="{D0118DBA-4FDF-4E39-8A8A-75FDD1B881C9}"/>
          </ac:picMkLst>
        </pc:picChg>
        <pc:picChg chg="del">
          <ac:chgData name="Liang Wenyuan" userId="139f170267364c01" providerId="LiveId" clId="{2B1E1869-7FAF-4EC5-A483-A7C3DE0A782E}" dt="2024-06-25T08:49:30.256" v="2466" actId="478"/>
          <ac:picMkLst>
            <pc:docMk/>
            <pc:sldMk cId="617918627" sldId="287"/>
            <ac:picMk id="5" creationId="{D740769E-7A67-485C-B538-62BC68B20988}"/>
          </ac:picMkLst>
        </pc:picChg>
      </pc:sldChg>
      <pc:sldChg chg="add del">
        <pc:chgData name="Liang Wenyuan" userId="139f170267364c01" providerId="LiveId" clId="{2B1E1869-7FAF-4EC5-A483-A7C3DE0A782E}" dt="2024-06-26T03:12:13.251" v="5419" actId="47"/>
        <pc:sldMkLst>
          <pc:docMk/>
          <pc:sldMk cId="835847672" sldId="288"/>
        </pc:sldMkLst>
      </pc:sldChg>
      <pc:sldChg chg="addSp modSp add mod modNotesTx">
        <pc:chgData name="Liang Wenyuan" userId="139f170267364c01" providerId="LiveId" clId="{2B1E1869-7FAF-4EC5-A483-A7C3DE0A782E}" dt="2024-06-26T03:21:33.921" v="5663" actId="20577"/>
        <pc:sldMkLst>
          <pc:docMk/>
          <pc:sldMk cId="1763977439" sldId="288"/>
        </pc:sldMkLst>
        <pc:spChg chg="mod">
          <ac:chgData name="Liang Wenyuan" userId="139f170267364c01" providerId="LiveId" clId="{2B1E1869-7FAF-4EC5-A483-A7C3DE0A782E}" dt="2024-06-26T03:13:44.187" v="5453" actId="20577"/>
          <ac:spMkLst>
            <pc:docMk/>
            <pc:sldMk cId="1763977439" sldId="288"/>
            <ac:spMk id="2" creationId="{00000000-0000-0000-0000-000000000000}"/>
          </ac:spMkLst>
        </pc:spChg>
        <pc:spChg chg="mod">
          <ac:chgData name="Liang Wenyuan" userId="139f170267364c01" providerId="LiveId" clId="{2B1E1869-7FAF-4EC5-A483-A7C3DE0A782E}" dt="2024-06-26T03:14:13.391" v="5472" actId="20577"/>
          <ac:spMkLst>
            <pc:docMk/>
            <pc:sldMk cId="1763977439" sldId="288"/>
            <ac:spMk id="6" creationId="{6FB873BD-B8D4-4C10-9484-51EECCED43DE}"/>
          </ac:spMkLst>
        </pc:spChg>
        <pc:picChg chg="add mod ord">
          <ac:chgData name="Liang Wenyuan" userId="139f170267364c01" providerId="LiveId" clId="{2B1E1869-7FAF-4EC5-A483-A7C3DE0A782E}" dt="2024-06-26T03:15:01.130" v="5477" actId="1076"/>
          <ac:picMkLst>
            <pc:docMk/>
            <pc:sldMk cId="1763977439" sldId="288"/>
            <ac:picMk id="4" creationId="{010B45C2-E613-4FD7-AF29-E5D493CE3850}"/>
          </ac:picMkLst>
        </pc:picChg>
      </pc:sldChg>
      <pc:sldChg chg="delSp modSp add mod modNotesTx">
        <pc:chgData name="Liang Wenyuan" userId="139f170267364c01" providerId="LiveId" clId="{2B1E1869-7FAF-4EC5-A483-A7C3DE0A782E}" dt="2024-06-26T03:44:44.519" v="5849" actId="20577"/>
        <pc:sldMkLst>
          <pc:docMk/>
          <pc:sldMk cId="3479276860" sldId="289"/>
        </pc:sldMkLst>
        <pc:spChg chg="mod">
          <ac:chgData name="Liang Wenyuan" userId="139f170267364c01" providerId="LiveId" clId="{2B1E1869-7FAF-4EC5-A483-A7C3DE0A782E}" dt="2024-06-26T03:44:44.519" v="5849" actId="20577"/>
          <ac:spMkLst>
            <pc:docMk/>
            <pc:sldMk cId="3479276860" sldId="289"/>
            <ac:spMk id="6" creationId="{6FB873BD-B8D4-4C10-9484-51EECCED43DE}"/>
          </ac:spMkLst>
        </pc:spChg>
        <pc:picChg chg="del">
          <ac:chgData name="Liang Wenyuan" userId="139f170267364c01" providerId="LiveId" clId="{2B1E1869-7FAF-4EC5-A483-A7C3DE0A782E}" dt="2024-06-26T03:43:26.926" v="5673" actId="478"/>
          <ac:picMkLst>
            <pc:docMk/>
            <pc:sldMk cId="3479276860" sldId="289"/>
            <ac:picMk id="4" creationId="{010B45C2-E613-4FD7-AF29-E5D493CE3850}"/>
          </ac:picMkLst>
        </pc:picChg>
      </pc:sldChg>
      <pc:sldChg chg="modSp add del mod modNotesTx">
        <pc:chgData name="Liang Wenyuan" userId="139f170267364c01" providerId="LiveId" clId="{2B1E1869-7FAF-4EC5-A483-A7C3DE0A782E}" dt="2024-06-26T10:01:31.144" v="5979" actId="47"/>
        <pc:sldMkLst>
          <pc:docMk/>
          <pc:sldMk cId="196167486" sldId="296"/>
        </pc:sldMkLst>
        <pc:spChg chg="mod">
          <ac:chgData name="Liang Wenyuan" userId="139f170267364c01" providerId="LiveId" clId="{2B1E1869-7FAF-4EC5-A483-A7C3DE0A782E}" dt="2024-06-26T09:59:59.968" v="5947" actId="20577"/>
          <ac:spMkLst>
            <pc:docMk/>
            <pc:sldMk cId="196167486" sldId="296"/>
            <ac:spMk id="2" creationId="{00000000-0000-0000-0000-000000000000}"/>
          </ac:spMkLst>
        </pc:spChg>
        <pc:spChg chg="mod">
          <ac:chgData name="Liang Wenyuan" userId="139f170267364c01" providerId="LiveId" clId="{2B1E1869-7FAF-4EC5-A483-A7C3DE0A782E}" dt="2024-06-26T10:01:27.221" v="5978" actId="20577"/>
          <ac:spMkLst>
            <pc:docMk/>
            <pc:sldMk cId="196167486" sldId="29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A9984-7513-40E5-9800-FD3B507243F0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A53C8-C08C-4A12-BDF4-2483E114B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我今天要分享的是</a:t>
            </a:r>
            <a:r>
              <a:rPr lang="en-US" altLang="zh-CN" dirty="0"/>
              <a:t>ASPLOS24</a:t>
            </a:r>
            <a:r>
              <a:rPr lang="zh-CN" altLang="en-US" dirty="0"/>
              <a:t>上的一篇关于指令级缓存控制的管理优化策略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77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为了确保一致性，需要三个</a:t>
            </a:r>
            <a:r>
              <a:rPr lang="en-US" altLang="zh-CN" dirty="0"/>
              <a:t>TL-C </a:t>
            </a:r>
            <a:r>
              <a:rPr lang="zh-CN" altLang="en-US" dirty="0"/>
              <a:t>请求处理，分别是获取缓存行许可，释放权限，修改核撤销权限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Acquire</a:t>
            </a:r>
            <a:r>
              <a:rPr lang="zh-CN" altLang="en-US" dirty="0"/>
              <a:t>消息：</a:t>
            </a:r>
          </a:p>
          <a:p>
            <a:endParaRPr lang="zh-CN" altLang="en-US" dirty="0"/>
          </a:p>
          <a:p>
            <a:r>
              <a:rPr lang="en-US" altLang="zh-CN" dirty="0"/>
              <a:t>a </a:t>
            </a:r>
            <a:r>
              <a:rPr lang="zh-CN" altLang="en-US" dirty="0"/>
              <a:t>客户端使用通道向管理器发送</a:t>
            </a:r>
            <a:r>
              <a:rPr lang="en-US" altLang="zh-CN" dirty="0"/>
              <a:t>Acquire</a:t>
            </a:r>
            <a:r>
              <a:rPr lang="zh-CN" altLang="en-US" dirty="0"/>
              <a:t>消息，请求获取缓存行的许可。</a:t>
            </a:r>
          </a:p>
          <a:p>
            <a:r>
              <a:rPr lang="en-US" altLang="zh-CN" dirty="0"/>
              <a:t>b </a:t>
            </a:r>
            <a:r>
              <a:rPr lang="zh-CN" altLang="en-US" dirty="0"/>
              <a:t>管理器收到</a:t>
            </a:r>
            <a:r>
              <a:rPr lang="en-US" altLang="zh-CN" dirty="0"/>
              <a:t>Acquire</a:t>
            </a:r>
            <a:r>
              <a:rPr lang="zh-CN" altLang="en-US" dirty="0"/>
              <a:t>消息后，在通道上回复</a:t>
            </a:r>
            <a:r>
              <a:rPr lang="en-US" altLang="zh-CN" dirty="0"/>
              <a:t>Grant</a:t>
            </a:r>
            <a:r>
              <a:rPr lang="zh-CN" altLang="en-US" dirty="0"/>
              <a:t>消息，授予客户端访问权限。</a:t>
            </a:r>
          </a:p>
          <a:p>
            <a:r>
              <a:rPr lang="en-US" altLang="zh-CN" dirty="0"/>
              <a:t>c </a:t>
            </a:r>
            <a:r>
              <a:rPr lang="zh-CN" altLang="en-US" dirty="0"/>
              <a:t>客户端收到</a:t>
            </a:r>
            <a:r>
              <a:rPr lang="en-US" altLang="zh-CN" dirty="0"/>
              <a:t>Grant</a:t>
            </a:r>
            <a:r>
              <a:rPr lang="zh-CN" altLang="en-US" dirty="0"/>
              <a:t>消息后，在通道上发送</a:t>
            </a:r>
            <a:r>
              <a:rPr lang="en-US" altLang="zh-CN" dirty="0" err="1"/>
              <a:t>GrantAck</a:t>
            </a:r>
            <a:r>
              <a:rPr lang="zh-CN" altLang="en-US" dirty="0"/>
              <a:t>响应，确认接收到权限。</a:t>
            </a:r>
          </a:p>
          <a:p>
            <a:r>
              <a:rPr lang="zh-CN" altLang="en-US" dirty="0"/>
              <a:t>此外，</a:t>
            </a:r>
            <a:r>
              <a:rPr lang="en-US" altLang="zh-CN" dirty="0"/>
              <a:t>Acquire</a:t>
            </a:r>
            <a:r>
              <a:rPr lang="zh-CN" altLang="en-US" dirty="0"/>
              <a:t>操作可能会导致管理器向其他代理发送递归的</a:t>
            </a:r>
            <a:r>
              <a:rPr lang="en-US" altLang="zh-CN" dirty="0"/>
              <a:t>Probe</a:t>
            </a:r>
            <a:r>
              <a:rPr lang="zh-CN" altLang="en-US" dirty="0"/>
              <a:t>或</a:t>
            </a:r>
            <a:r>
              <a:rPr lang="en-US" altLang="zh-CN" dirty="0"/>
              <a:t>Release</a:t>
            </a:r>
            <a:r>
              <a:rPr lang="zh-CN" altLang="en-US" dirty="0"/>
              <a:t>请求。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0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弱内存顺序模型，运行内存操作以不同的顺序执行，通过</a:t>
            </a:r>
            <a:r>
              <a:rPr lang="en-US" altLang="zh-CN" dirty="0"/>
              <a:t>Fence</a:t>
            </a:r>
            <a:r>
              <a:rPr lang="zh-CN" altLang="en-US" dirty="0"/>
              <a:t>来确保特定的顺序内存操作，在多线程中管理数据一致性</a:t>
            </a:r>
            <a:endParaRPr lang="en-US" altLang="zh-CN" dirty="0"/>
          </a:p>
          <a:p>
            <a:r>
              <a:rPr lang="zh-CN" altLang="en-US" dirty="0"/>
              <a:t>多副本原子性意味着一个值会同时对所有其他处理器变得全局可见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b="1" dirty="0"/>
              <a:t>缓存管理指令</a:t>
            </a:r>
          </a:p>
          <a:p>
            <a:r>
              <a:rPr lang="zh-CN" altLang="en-US" dirty="0"/>
              <a:t>对于缓存管理，显式的写回操作是至关重要的：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失效写回（</a:t>
            </a:r>
            <a:r>
              <a:rPr lang="en-US" altLang="zh-CN" b="1" dirty="0"/>
              <a:t>Flush</a:t>
            </a:r>
            <a:r>
              <a:rPr lang="zh-CN" altLang="en-US" b="1" dirty="0"/>
              <a:t>）</a:t>
            </a:r>
            <a:r>
              <a:rPr lang="zh-CN" altLang="en-US" dirty="0"/>
              <a:t>：在写回数据时无效化缓存行，确保后续对该缓存行的访问会从主存储器重新加载。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非失效写回（</a:t>
            </a:r>
            <a:r>
              <a:rPr lang="en-US" altLang="zh-CN" b="1" dirty="0"/>
              <a:t>Clean</a:t>
            </a:r>
            <a:r>
              <a:rPr lang="zh-CN" altLang="en-US" b="1" dirty="0"/>
              <a:t>）</a:t>
            </a:r>
            <a:r>
              <a:rPr lang="zh-CN" altLang="en-US" dirty="0"/>
              <a:t>：写回数据但不无效化缓存行，确保缓存行仍然有效以供后续访问。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有效的缓存管理才能保证一致性</a:t>
            </a:r>
          </a:p>
          <a:p>
            <a:endParaRPr lang="en-US" altLang="zh-CN" dirty="0"/>
          </a:p>
          <a:p>
            <a:r>
              <a:rPr lang="en-US" altLang="zh-CN" dirty="0"/>
              <a:t>SAY:</a:t>
            </a:r>
            <a:r>
              <a:rPr lang="zh-CN" altLang="en-US" dirty="0"/>
              <a:t>有效的缓存管理才能保证一致性，显式写回的方法有分同步和异步，还有失效写回</a:t>
            </a:r>
            <a:r>
              <a:rPr lang="en-US" altLang="zh-CN" dirty="0"/>
              <a:t>flush</a:t>
            </a:r>
            <a:r>
              <a:rPr lang="zh-CN" altLang="en-US" dirty="0"/>
              <a:t>和非失效写回</a:t>
            </a:r>
            <a:r>
              <a:rPr lang="en-US" altLang="zh-CN" dirty="0"/>
              <a:t>clean</a:t>
            </a:r>
            <a:br>
              <a:rPr lang="en-US" altLang="zh-CN" dirty="0"/>
            </a:br>
            <a:r>
              <a:rPr lang="zh-CN" altLang="en-US" dirty="0"/>
              <a:t>现代的 </a:t>
            </a:r>
            <a:r>
              <a:rPr lang="en-US" altLang="zh-CN" dirty="0"/>
              <a:t>ISA</a:t>
            </a:r>
            <a:r>
              <a:rPr lang="zh-CN" altLang="en-US" dirty="0"/>
              <a:t>提供了变体，如</a:t>
            </a:r>
            <a:r>
              <a:rPr lang="en-US" altLang="zh-CN" dirty="0"/>
              <a:t>x86</a:t>
            </a:r>
            <a:r>
              <a:rPr lang="zh-CN" altLang="en-US" dirty="0"/>
              <a:t>的</a:t>
            </a:r>
            <a:r>
              <a:rPr lang="en-US" altLang="zh-CN" dirty="0" err="1"/>
              <a:t>clwb</a:t>
            </a:r>
            <a:r>
              <a:rPr lang="zh-CN" altLang="en-US" dirty="0"/>
              <a:t>和</a:t>
            </a:r>
            <a:r>
              <a:rPr lang="en-US" altLang="zh-CN" dirty="0" err="1"/>
              <a:t>clflushopt</a:t>
            </a:r>
            <a:r>
              <a:rPr lang="zh-CN" altLang="en-US" dirty="0"/>
              <a:t>，</a:t>
            </a:r>
            <a:r>
              <a:rPr lang="en-US" altLang="zh-CN" dirty="0"/>
              <a:t>arm</a:t>
            </a:r>
            <a:r>
              <a:rPr lang="zh-CN" altLang="en-US" dirty="0"/>
              <a:t>架构的</a:t>
            </a:r>
            <a:r>
              <a:rPr lang="en-US" altLang="zh-CN" dirty="0" err="1"/>
              <a:t>dccivac</a:t>
            </a:r>
            <a:r>
              <a:rPr lang="en-US" altLang="zh-CN" dirty="0"/>
              <a:t>/</a:t>
            </a:r>
            <a:r>
              <a:rPr lang="en-US" altLang="zh-CN" dirty="0" err="1"/>
              <a:t>dccvac</a:t>
            </a:r>
            <a:endParaRPr lang="en-US" altLang="zh-CN" dirty="0"/>
          </a:p>
          <a:p>
            <a:r>
              <a:rPr lang="zh-CN" altLang="en-US" dirty="0"/>
              <a:t>还有就是本篇文章的</a:t>
            </a:r>
            <a:r>
              <a:rPr lang="en-US" altLang="zh-CN" dirty="0"/>
              <a:t>CBO.FLUSH</a:t>
            </a:r>
            <a:r>
              <a:rPr lang="zh-CN" altLang="en-US" dirty="0"/>
              <a:t>和</a:t>
            </a:r>
            <a:r>
              <a:rPr lang="en-US" altLang="zh-CN" dirty="0"/>
              <a:t>CBO.CLEAN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08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SonicBOOM</a:t>
            </a:r>
            <a:r>
              <a:rPr lang="zh-CN" altLang="en-US" dirty="0"/>
              <a:t>是伯克利乱序机器（</a:t>
            </a:r>
            <a:r>
              <a:rPr lang="en-US" altLang="zh-CN" dirty="0"/>
              <a:t>BOOM</a:t>
            </a:r>
            <a:r>
              <a:rPr lang="zh-CN" altLang="en-US" dirty="0"/>
              <a:t>）的第三代开源无序</a:t>
            </a:r>
            <a:r>
              <a:rPr lang="en-US" altLang="zh-CN" dirty="0"/>
              <a:t>RISC-V CPU</a:t>
            </a:r>
            <a:r>
              <a:rPr lang="zh-CN" altLang="en-US" dirty="0"/>
              <a:t>设计平台，具有高度可定制性和合成能力，适用于各种微体系结构研究和教育应用。它继承了</a:t>
            </a:r>
            <a:r>
              <a:rPr lang="en-US" altLang="zh-CN" dirty="0"/>
              <a:t>BOOM</a:t>
            </a:r>
            <a:r>
              <a:rPr lang="zh-CN" altLang="en-US" dirty="0"/>
              <a:t>的模块化设计，并引入了新的流水线和数据缓存架构，旨在提升性能和扩展性。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Say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r>
              <a:rPr lang="zh-CN" altLang="en-US" dirty="0"/>
              <a:t>是一个开源无序</a:t>
            </a:r>
            <a:r>
              <a:rPr lang="en-US" altLang="zh-CN" dirty="0"/>
              <a:t>RISC-V CPU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1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SonicBOOM</a:t>
            </a:r>
            <a:r>
              <a:rPr lang="zh-CN" altLang="en-US" dirty="0"/>
              <a:t>是通过</a:t>
            </a:r>
            <a:r>
              <a:rPr lang="en-US" altLang="zh-CN" dirty="0"/>
              <a:t>ROB</a:t>
            </a:r>
            <a:r>
              <a:rPr lang="zh-CN" altLang="en-US" dirty="0"/>
              <a:t>和</a:t>
            </a:r>
            <a:r>
              <a:rPr lang="en-US" altLang="zh-CN" dirty="0"/>
              <a:t>LSU</a:t>
            </a:r>
            <a:r>
              <a:rPr lang="zh-CN" altLang="en-US" dirty="0"/>
              <a:t>实现高效的指令处理和内存访问管理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ROB</a:t>
            </a:r>
            <a:r>
              <a:rPr lang="zh-CN" altLang="en-US" dirty="0"/>
              <a:t>是一个队列，跟踪流水线中所有在执行的指令状态，</a:t>
            </a:r>
            <a:r>
              <a:rPr lang="en-US" altLang="zh-CN" dirty="0" err="1"/>
              <a:t>bsy</a:t>
            </a:r>
            <a:r>
              <a:rPr lang="zh-CN" altLang="en-US" dirty="0"/>
              <a:t>标志是否正在执行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LSU</a:t>
            </a:r>
            <a:r>
              <a:rPr lang="zh-CN" altLang="en-US" dirty="0"/>
              <a:t>中有</a:t>
            </a:r>
            <a:r>
              <a:rPr lang="en-US" altLang="zh-CN" dirty="0"/>
              <a:t>LDQ</a:t>
            </a:r>
            <a:r>
              <a:rPr lang="zh-CN" altLang="en-US" dirty="0"/>
              <a:t>加载队列，仅加载指令的地址；</a:t>
            </a:r>
            <a:endParaRPr lang="en-US" altLang="zh-CN" dirty="0"/>
          </a:p>
          <a:p>
            <a:r>
              <a:rPr lang="en-US" altLang="zh-CN" dirty="0"/>
              <a:t>STQ</a:t>
            </a:r>
            <a:r>
              <a:rPr lang="zh-CN" altLang="en-US" dirty="0"/>
              <a:t>存储队列，仅存储指令的地址和数据，充当缓存区</a:t>
            </a:r>
            <a:endParaRPr lang="en-US" altLang="zh-CN" dirty="0"/>
          </a:p>
          <a:p>
            <a:r>
              <a:rPr lang="en-US" altLang="zh-CN" dirty="0"/>
              <a:t>LSU</a:t>
            </a:r>
            <a:r>
              <a:rPr lang="zh-CN" altLang="en-US" dirty="0"/>
              <a:t>的工作原理是由</a:t>
            </a:r>
            <a:r>
              <a:rPr lang="en-US" altLang="zh-CN" dirty="0"/>
              <a:t>LDQ</a:t>
            </a:r>
            <a:r>
              <a:rPr lang="zh-CN" altLang="en-US" dirty="0"/>
              <a:t>跟踪加载指令的状态，在数据准备后发送</a:t>
            </a:r>
            <a:endParaRPr lang="en-US" altLang="zh-CN" dirty="0"/>
          </a:p>
          <a:p>
            <a:r>
              <a:rPr lang="en-US" altLang="zh-CN" dirty="0"/>
              <a:t>STQ</a:t>
            </a:r>
            <a:r>
              <a:rPr lang="zh-CN" altLang="en-US" dirty="0"/>
              <a:t>仅在</a:t>
            </a:r>
            <a:r>
              <a:rPr lang="en-US" altLang="zh-CN" dirty="0"/>
              <a:t>ROB</a:t>
            </a:r>
            <a:r>
              <a:rPr lang="zh-CN" altLang="en-US" dirty="0"/>
              <a:t>的头部指向时才发送请求</a:t>
            </a:r>
            <a:endParaRPr lang="en-US" altLang="zh-CN" dirty="0"/>
          </a:p>
          <a:p>
            <a:r>
              <a:rPr lang="en-US" altLang="zh-CN" dirty="0"/>
              <a:t>MSHR</a:t>
            </a:r>
            <a:r>
              <a:rPr lang="zh-CN" altLang="en-US" dirty="0"/>
              <a:t>时未命中状态寄存器，负责获取所需的缓存行，更新数据和元数据数组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15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通道发送读写信息，</a:t>
            </a:r>
            <a:r>
              <a:rPr lang="en-US" altLang="zh-CN" dirty="0"/>
              <a:t>D</a:t>
            </a:r>
            <a:r>
              <a:rPr lang="zh-CN" altLang="en-US" dirty="0"/>
              <a:t>通道发送响应信息，</a:t>
            </a:r>
            <a:r>
              <a:rPr lang="en-US" altLang="zh-CN" dirty="0"/>
              <a:t>B,C,E</a:t>
            </a:r>
            <a:r>
              <a:rPr lang="zh-CN" altLang="en-US" dirty="0"/>
              <a:t>实现缓存一致性</a:t>
            </a:r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4</a:t>
            </a:r>
            <a:r>
              <a:rPr lang="zh-CN" altLang="en-US" dirty="0"/>
              <a:t>中所展示的是</a:t>
            </a:r>
            <a:r>
              <a:rPr lang="en-US" altLang="zh-CN" dirty="0"/>
              <a:t>SonicBOOM</a:t>
            </a:r>
            <a:r>
              <a:rPr lang="zh-CN" altLang="en-US" dirty="0"/>
              <a:t>的</a:t>
            </a:r>
            <a:r>
              <a:rPr lang="en-US" altLang="zh-CN" dirty="0"/>
              <a:t>L2</a:t>
            </a:r>
            <a:r>
              <a:rPr lang="zh-CN" altLang="en-US" dirty="0"/>
              <a:t>缓存，作者对这部分也只做了简单介绍，</a:t>
            </a:r>
            <a:r>
              <a:rPr lang="en-US" altLang="zh-CN" dirty="0" err="1"/>
              <a:t>SinkC</a:t>
            </a:r>
            <a:r>
              <a:rPr lang="zh-CN" altLang="en-US" dirty="0"/>
              <a:t>是接受传入的</a:t>
            </a:r>
            <a:r>
              <a:rPr lang="en-US" altLang="zh-CN" dirty="0"/>
              <a:t>TL-C</a:t>
            </a:r>
            <a:r>
              <a:rPr lang="zh-CN" altLang="en-US" dirty="0"/>
              <a:t>请求的模块，</a:t>
            </a:r>
            <a:r>
              <a:rPr lang="en-US" altLang="zh-CN" dirty="0" err="1"/>
              <a:t>ListBuffer</a:t>
            </a:r>
            <a:r>
              <a:rPr lang="zh-CN" altLang="en-US" dirty="0"/>
              <a:t>是硬件队列，负责存储缓存的</a:t>
            </a:r>
            <a:r>
              <a:rPr lang="en-US" altLang="zh-CN" dirty="0"/>
              <a:t>TL-C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L2</a:t>
            </a:r>
            <a:r>
              <a:rPr lang="zh-CN" altLang="en-US" dirty="0"/>
              <a:t>缓存中包含了一对的</a:t>
            </a:r>
            <a:r>
              <a:rPr lang="en-US" altLang="zh-CN" dirty="0"/>
              <a:t>TileLink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21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中没有定义写回操作的语义，所以这里简单介绍一下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中写回操作时异步的不能够保证，</a:t>
            </a:r>
            <a:r>
              <a:rPr lang="en-US" altLang="zh-CN" dirty="0"/>
              <a:t>y = x </a:t>
            </a:r>
            <a:r>
              <a:rPr lang="zh-CN" altLang="en-US" dirty="0"/>
              <a:t>是在写回</a:t>
            </a:r>
            <a:r>
              <a:rPr lang="en-US" altLang="zh-CN" dirty="0"/>
              <a:t>x</a:t>
            </a:r>
            <a:r>
              <a:rPr lang="zh-CN" altLang="en-US" dirty="0"/>
              <a:t>之后完成，所以需要</a:t>
            </a:r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/>
              <a:t>fence</a:t>
            </a:r>
            <a:r>
              <a:rPr lang="zh-CN" altLang="en-US" dirty="0"/>
              <a:t>，确保写回和赋值的隔离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RISC-V</a:t>
            </a:r>
            <a:r>
              <a:rPr lang="zh-CN" altLang="en-US" dirty="0"/>
              <a:t>中有不同强度的</a:t>
            </a:r>
            <a:r>
              <a:rPr lang="en-US" altLang="zh-CN" dirty="0"/>
              <a:t>Fence</a:t>
            </a:r>
            <a:r>
              <a:rPr lang="zh-CN" altLang="en-US" dirty="0"/>
              <a:t>，唯一实现的是最强的隔离</a:t>
            </a:r>
            <a:r>
              <a:rPr lang="en-US" altLang="zh-CN" dirty="0"/>
              <a:t>Fence</a:t>
            </a:r>
            <a:r>
              <a:rPr lang="zh-CN" altLang="en-US" dirty="0"/>
              <a:t>，这与</a:t>
            </a:r>
            <a:r>
              <a:rPr lang="en-US" altLang="zh-CN" dirty="0"/>
              <a:t>x86</a:t>
            </a:r>
            <a:r>
              <a:rPr lang="zh-CN" altLang="en-US" dirty="0"/>
              <a:t>和</a:t>
            </a:r>
            <a:r>
              <a:rPr lang="en-US" altLang="zh-CN" dirty="0"/>
              <a:t>ARMv8</a:t>
            </a:r>
            <a:r>
              <a:rPr lang="zh-CN" altLang="en-US" dirty="0"/>
              <a:t>的</a:t>
            </a:r>
            <a:r>
              <a:rPr lang="en-US" altLang="zh-CN" dirty="0"/>
              <a:t>fence</a:t>
            </a:r>
            <a:r>
              <a:rPr lang="zh-CN" altLang="en-US" dirty="0"/>
              <a:t>类似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6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刷新单元集成到</a:t>
            </a:r>
            <a:r>
              <a:rPr lang="en-US" altLang="zh-CN" dirty="0"/>
              <a:t>L1</a:t>
            </a:r>
            <a:r>
              <a:rPr lang="zh-CN" altLang="en-US" dirty="0"/>
              <a:t>缓存中，负责处理写回请求，后续的</a:t>
            </a:r>
            <a:r>
              <a:rPr lang="en-US" altLang="zh-CN" dirty="0"/>
              <a:t>Skip it</a:t>
            </a:r>
            <a:r>
              <a:rPr lang="zh-CN" altLang="en-US" dirty="0"/>
              <a:t>也是在这个基础上实现的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</a:t>
            </a:r>
            <a:r>
              <a:rPr lang="zh-CN" altLang="en-US" dirty="0"/>
              <a:t>通道发送读写信息，</a:t>
            </a:r>
            <a:r>
              <a:rPr lang="en-US" altLang="zh-CN" dirty="0"/>
              <a:t>D</a:t>
            </a:r>
            <a:r>
              <a:rPr lang="zh-CN" altLang="en-US" dirty="0"/>
              <a:t>通道发送响应信息，</a:t>
            </a:r>
            <a:r>
              <a:rPr lang="en-US" altLang="zh-CN" dirty="0"/>
              <a:t>B,C,E</a:t>
            </a:r>
            <a:r>
              <a:rPr lang="zh-CN" altLang="en-US" dirty="0"/>
              <a:t>实现缓存一致性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1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如果缓存行在缓存层次结构的所有级别中都没有脏数据，则该缓存行将被持久保存到主内存中</a:t>
            </a:r>
            <a:endParaRPr lang="en-US" altLang="zh-CN" dirty="0"/>
          </a:p>
          <a:p>
            <a:r>
              <a:rPr lang="en-US" altLang="zh-CN" dirty="0"/>
              <a:t>Skip it </a:t>
            </a:r>
            <a:r>
              <a:rPr lang="zh-CN" altLang="en-US" dirty="0"/>
              <a:t>是一个实现中硬件上的优化，在</a:t>
            </a:r>
            <a:r>
              <a:rPr lang="en-US" altLang="zh-CN" dirty="0"/>
              <a:t>L1</a:t>
            </a:r>
            <a:r>
              <a:rPr lang="zh-CN" altLang="en-US" dirty="0"/>
              <a:t>缓存上对缓存位打上标识，</a:t>
            </a:r>
            <a:r>
              <a:rPr lang="en-US" altLang="zh-CN" dirty="0"/>
              <a:t>flush unit</a:t>
            </a:r>
            <a:r>
              <a:rPr lang="zh-CN" altLang="en-US" dirty="0"/>
              <a:t>处理</a:t>
            </a:r>
            <a:r>
              <a:rPr lang="en-US" altLang="zh-CN" dirty="0"/>
              <a:t>L1</a:t>
            </a:r>
            <a:r>
              <a:rPr lang="zh-CN" altLang="en-US" dirty="0"/>
              <a:t>缓存的写回请求，如果发现</a:t>
            </a:r>
            <a:r>
              <a:rPr lang="en-US" altLang="zh-CN" dirty="0" err="1"/>
              <a:t>skip_it</a:t>
            </a:r>
            <a:r>
              <a:rPr lang="zh-CN" altLang="en-US" dirty="0"/>
              <a:t>的标识就会跳过这个写回操作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92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但仅凭</a:t>
            </a:r>
            <a:r>
              <a:rPr lang="en-US" altLang="zh-CN" dirty="0"/>
              <a:t>L1</a:t>
            </a:r>
            <a:r>
              <a:rPr lang="zh-CN" altLang="en-US" dirty="0"/>
              <a:t>不足以识别不必要的写回操作，因为</a:t>
            </a:r>
            <a:r>
              <a:rPr lang="en-US" altLang="zh-CN" dirty="0"/>
              <a:t>L1</a:t>
            </a:r>
            <a:r>
              <a:rPr lang="zh-CN" altLang="en-US" dirty="0"/>
              <a:t>是未修改过的情况下，</a:t>
            </a:r>
            <a:r>
              <a:rPr lang="en-US" altLang="zh-CN" dirty="0"/>
              <a:t>L2</a:t>
            </a:r>
            <a:r>
              <a:rPr lang="zh-CN" altLang="en-US" dirty="0"/>
              <a:t>是未知的</a:t>
            </a:r>
            <a:endParaRPr lang="en-US" altLang="zh-CN" dirty="0"/>
          </a:p>
          <a:p>
            <a:r>
              <a:rPr lang="zh-CN" altLang="en-US" dirty="0"/>
              <a:t>对于情况</a:t>
            </a:r>
            <a:r>
              <a:rPr lang="en-US" altLang="zh-CN" dirty="0"/>
              <a:t>1</a:t>
            </a:r>
            <a:r>
              <a:rPr lang="zh-CN" altLang="en-US" dirty="0"/>
              <a:t>，我们必须进行写回操作；</a:t>
            </a:r>
            <a:endParaRPr lang="en-US" altLang="zh-CN" dirty="0"/>
          </a:p>
          <a:p>
            <a:r>
              <a:rPr lang="zh-CN" altLang="en-US" dirty="0"/>
              <a:t>对于场景</a:t>
            </a:r>
            <a:r>
              <a:rPr lang="en-US" altLang="zh-CN" dirty="0"/>
              <a:t>2</a:t>
            </a:r>
            <a:r>
              <a:rPr lang="zh-CN" altLang="en-US" dirty="0"/>
              <a:t>，我们可以安全跳过，因为</a:t>
            </a:r>
            <a:r>
              <a:rPr lang="en-US" altLang="zh-CN" dirty="0"/>
              <a:t>L1</a:t>
            </a:r>
            <a:r>
              <a:rPr lang="zh-CN" altLang="en-US" dirty="0"/>
              <a:t>和</a:t>
            </a:r>
            <a:r>
              <a:rPr lang="en-US" altLang="zh-CN" dirty="0"/>
              <a:t>L2</a:t>
            </a:r>
            <a:r>
              <a:rPr lang="zh-CN" altLang="en-US" dirty="0"/>
              <a:t>都没有修改过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2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分享分为五个部分，作者，</a:t>
            </a:r>
            <a:r>
              <a:rPr lang="en-US" altLang="zh-CN" dirty="0"/>
              <a:t>motivation</a:t>
            </a:r>
            <a:r>
              <a:rPr lang="zh-CN" altLang="en-US" dirty="0"/>
              <a:t>，背景，方法，实验结果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42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为每个缓存行添加标识，当写回请求时，首先检查是否命中缓存，如果缓存命中且</a:t>
            </a:r>
            <a:r>
              <a:rPr lang="en-US" altLang="zh-CN" dirty="0"/>
              <a:t>no dirty</a:t>
            </a:r>
            <a:r>
              <a:rPr lang="zh-CN" altLang="en-US" dirty="0"/>
              <a:t>和由</a:t>
            </a:r>
            <a:r>
              <a:rPr lang="en-US" altLang="zh-CN" dirty="0"/>
              <a:t>skip</a:t>
            </a:r>
            <a:r>
              <a:rPr lang="zh-CN" altLang="en-US" dirty="0"/>
              <a:t>标识则丢弃这个写回请求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skip_bit</a:t>
            </a:r>
            <a:r>
              <a:rPr lang="en-US" altLang="zh-CN" dirty="0"/>
              <a:t> </a:t>
            </a:r>
            <a:r>
              <a:rPr lang="zh-CN" altLang="en-US" dirty="0"/>
              <a:t>表示缓存行的数据是否已经在主存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dirty_bit</a:t>
            </a:r>
            <a:r>
              <a:rPr lang="zh-CN" altLang="en-US" dirty="0"/>
              <a:t>表示缓存行的数据是否被修改过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14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实验分为三个部分，第一个是</a:t>
            </a:r>
            <a:r>
              <a:rPr lang="en-US" altLang="zh-CN" dirty="0"/>
              <a:t>SonicBOOM</a:t>
            </a:r>
            <a:r>
              <a:rPr lang="zh-CN" altLang="en-US" dirty="0"/>
              <a:t>的</a:t>
            </a:r>
            <a:r>
              <a:rPr lang="en-US" altLang="zh-CN" dirty="0" err="1"/>
              <a:t>CBO.x</a:t>
            </a:r>
            <a:r>
              <a:rPr lang="zh-CN" altLang="en-US" dirty="0"/>
              <a:t>在不同线程和不同写回大小的性能；</a:t>
            </a:r>
            <a:endParaRPr lang="en-US" altLang="zh-CN" dirty="0"/>
          </a:p>
          <a:p>
            <a:r>
              <a:rPr lang="zh-CN" altLang="en-US" dirty="0"/>
              <a:t>第二个实验对比</a:t>
            </a:r>
            <a:r>
              <a:rPr lang="en-US" altLang="zh-CN" dirty="0"/>
              <a:t>x86</a:t>
            </a:r>
            <a:r>
              <a:rPr lang="zh-CN" altLang="en-US" dirty="0"/>
              <a:t>和</a:t>
            </a:r>
            <a:r>
              <a:rPr lang="en-US" altLang="zh-CN" dirty="0"/>
              <a:t>ARM</a:t>
            </a:r>
            <a:r>
              <a:rPr lang="zh-CN" altLang="en-US" dirty="0"/>
              <a:t>架构的</a:t>
            </a:r>
            <a:r>
              <a:rPr lang="en-US" altLang="zh-CN" dirty="0"/>
              <a:t>clean</a:t>
            </a:r>
            <a:r>
              <a:rPr lang="zh-CN" altLang="en-US" dirty="0"/>
              <a:t>和</a:t>
            </a:r>
            <a:r>
              <a:rPr lang="en-US" altLang="zh-CN" dirty="0"/>
              <a:t>flush</a:t>
            </a:r>
          </a:p>
          <a:p>
            <a:r>
              <a:rPr lang="zh-CN" altLang="en-US" dirty="0"/>
              <a:t>第三个实验是</a:t>
            </a:r>
            <a:r>
              <a:rPr lang="en-US" altLang="zh-CN" dirty="0"/>
              <a:t>Skip it</a:t>
            </a:r>
            <a:r>
              <a:rPr lang="zh-CN" altLang="en-US" dirty="0"/>
              <a:t>策略的有效性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75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从图中可以看出分别是</a:t>
            </a:r>
            <a:r>
              <a:rPr lang="en-US" altLang="zh-CN" dirty="0"/>
              <a:t>CBO.FLUSH</a:t>
            </a:r>
            <a:r>
              <a:rPr lang="zh-CN" altLang="en-US" dirty="0"/>
              <a:t>和</a:t>
            </a:r>
            <a:r>
              <a:rPr lang="en-US" altLang="zh-CN" dirty="0"/>
              <a:t>CBO.CLEAN</a:t>
            </a:r>
            <a:r>
              <a:rPr lang="zh-CN" altLang="en-US" dirty="0"/>
              <a:t>的性能随着数据大小的变化曲线，纵坐标是延迟的中位数，其中不同颜色的曲线代表着不同的线程数量</a:t>
            </a:r>
            <a:endParaRPr lang="en-US" altLang="zh-CN" dirty="0"/>
          </a:p>
          <a:p>
            <a:r>
              <a:rPr lang="zh-CN" altLang="en-US" dirty="0"/>
              <a:t>实验是将不同大小的数据从一个缓存行</a:t>
            </a:r>
            <a:r>
              <a:rPr lang="en-US" altLang="zh-CN" dirty="0"/>
              <a:t>(64B)</a:t>
            </a:r>
            <a:r>
              <a:rPr lang="zh-CN" altLang="en-US" dirty="0"/>
              <a:t>写回到整个</a:t>
            </a:r>
            <a:r>
              <a:rPr lang="en-US" altLang="zh-CN" dirty="0"/>
              <a:t>L1</a:t>
            </a:r>
            <a:r>
              <a:rPr lang="zh-CN" altLang="en-US" dirty="0"/>
              <a:t>缓存</a:t>
            </a:r>
            <a:r>
              <a:rPr lang="en-US" altLang="zh-CN" dirty="0"/>
              <a:t>(32 KiB)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43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在单独的情况下，</a:t>
            </a:r>
            <a:r>
              <a:rPr lang="en-US" altLang="zh-CN" dirty="0"/>
              <a:t>CBO.FLUSH</a:t>
            </a:r>
            <a:r>
              <a:rPr lang="zh-CN" altLang="en-US" dirty="0"/>
              <a:t>和</a:t>
            </a:r>
            <a:r>
              <a:rPr lang="en-US" altLang="zh-CN" dirty="0"/>
              <a:t>CBO.CLEAN</a:t>
            </a:r>
            <a:r>
              <a:rPr lang="zh-CN" altLang="en-US" dirty="0"/>
              <a:t>的性能是相同的，所有做了一个微基准测试，该测试向缓存行写入数据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4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intel </a:t>
            </a:r>
            <a:r>
              <a:rPr lang="zh-CN" altLang="en-US" dirty="0"/>
              <a:t>的</a:t>
            </a:r>
            <a:r>
              <a:rPr lang="en-US" altLang="zh-CN" dirty="0"/>
              <a:t>clflush</a:t>
            </a:r>
            <a:r>
              <a:rPr lang="zh-CN" altLang="en-US" dirty="0"/>
              <a:t>表现延迟高的原因是它自带一个</a:t>
            </a:r>
            <a:r>
              <a:rPr lang="en-US" altLang="zh-CN" dirty="0"/>
              <a:t>barriers</a:t>
            </a:r>
          </a:p>
          <a:p>
            <a:r>
              <a:rPr lang="en-US" altLang="zh-CN" dirty="0"/>
              <a:t>AMD</a:t>
            </a:r>
            <a:r>
              <a:rPr lang="zh-CN" altLang="en-US" dirty="0"/>
              <a:t>的</a:t>
            </a:r>
            <a:r>
              <a:rPr lang="en-US" altLang="zh-CN" dirty="0"/>
              <a:t>clflush</a:t>
            </a:r>
            <a:r>
              <a:rPr lang="zh-CN" altLang="en-US" dirty="0"/>
              <a:t>和</a:t>
            </a:r>
            <a:r>
              <a:rPr lang="en-US" altLang="zh-CN" dirty="0" err="1"/>
              <a:t>clflushopt</a:t>
            </a:r>
            <a:r>
              <a:rPr lang="zh-CN" altLang="en-US" dirty="0"/>
              <a:t>性能几乎相同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15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虽然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SonicBOOM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表现出的性能很好，但是商业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的复杂性，并不意味着实际表现上也更好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37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CBO.CLEAN</a:t>
            </a:r>
            <a:r>
              <a:rPr lang="zh-CN" altLang="en-US" dirty="0"/>
              <a:t>和</a:t>
            </a:r>
            <a:r>
              <a:rPr lang="en-US" altLang="zh-CN" dirty="0"/>
              <a:t>CBO.FLUSH</a:t>
            </a:r>
            <a:r>
              <a:rPr lang="zh-CN" altLang="en-US" dirty="0"/>
              <a:t>的性能表现差不多，本次测试只用到了</a:t>
            </a:r>
            <a:r>
              <a:rPr lang="en-US" altLang="zh-CN" dirty="0"/>
              <a:t>CBO.FLUSH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11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纵坐标是吞吐量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FliT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相邻在每个变量旁边放置一个用于减少冗余刷新的计数器。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FliT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哈希表将这些计数器定位在单独的哈希图中。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Link-and-persist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在每个缓存行中都有一个位，用于指示特定缓存行是否已写入持久内存。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Skip It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是这些方法的组合，因为它在缓存行元数据中有一个位来减少冗余刷新。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我们还将其与基线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plain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进行了比较，它不提供任何防止冗余写回的机制。所有基准测试都使用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个线程实例化。每次更新都是随机插入或删除，概率相等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79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横坐标是在不同更新百分比上的冗余</a:t>
            </a:r>
            <a:r>
              <a:rPr lang="en-US" altLang="zh-CN" dirty="0"/>
              <a:t>flush</a:t>
            </a:r>
            <a:r>
              <a:rPr lang="zh-CN" altLang="en-US" dirty="0"/>
              <a:t>优化的吞吐量</a:t>
            </a:r>
            <a:endParaRPr lang="en-US" altLang="zh-CN" dirty="0"/>
          </a:p>
          <a:p>
            <a:r>
              <a:rPr lang="zh-CN" altLang="en-US" dirty="0"/>
              <a:t>可以看出</a:t>
            </a:r>
            <a:r>
              <a:rPr lang="en-US" altLang="zh-CN" dirty="0"/>
              <a:t>SkipIt</a:t>
            </a:r>
            <a:r>
              <a:rPr lang="zh-CN" altLang="en-US" dirty="0"/>
              <a:t>几乎总是优于</a:t>
            </a:r>
            <a:r>
              <a:rPr lang="en-US" altLang="zh-CN" dirty="0" err="1"/>
              <a:t>FliT</a:t>
            </a:r>
            <a:r>
              <a:rPr lang="zh-CN" altLang="en-US" dirty="0"/>
              <a:t>相邻和</a:t>
            </a:r>
            <a:r>
              <a:rPr lang="en-US" altLang="zh-CN" dirty="0" err="1"/>
              <a:t>FliT</a:t>
            </a:r>
            <a:r>
              <a:rPr lang="zh-CN" altLang="en-US" dirty="0"/>
              <a:t>哈希表，由于</a:t>
            </a:r>
            <a:r>
              <a:rPr lang="en-US" altLang="zh-CN" dirty="0"/>
              <a:t>SkipIt</a:t>
            </a:r>
            <a:r>
              <a:rPr lang="zh-CN" altLang="en-US" dirty="0"/>
              <a:t>是硬件优化，不需要额外的内存消耗，减少了缓存争用和内存访问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97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介绍了</a:t>
            </a:r>
            <a:r>
              <a:rPr lang="en-US" altLang="zh-CN" dirty="0"/>
              <a:t>RISC-V</a:t>
            </a:r>
            <a:r>
              <a:rPr lang="zh-CN" altLang="en-US" dirty="0"/>
              <a:t>和第三代</a:t>
            </a:r>
            <a:r>
              <a:rPr lang="en-US" altLang="zh-CN" dirty="0"/>
              <a:t>RISC-V</a:t>
            </a:r>
            <a:r>
              <a:rPr lang="zh-CN" altLang="en-US" dirty="0"/>
              <a:t>处理器，两种写回操作的设计和实现，提出了一种硬件优化</a:t>
            </a:r>
            <a:r>
              <a:rPr lang="en-US" altLang="zh-CN" dirty="0" err="1"/>
              <a:t>Skipit</a:t>
            </a:r>
            <a:r>
              <a:rPr lang="zh-CN" altLang="en-US" dirty="0"/>
              <a:t>减少冗余的写回操作</a:t>
            </a:r>
            <a:endParaRPr lang="en-US" altLang="zh-CN" dirty="0"/>
          </a:p>
          <a:p>
            <a:r>
              <a:rPr lang="zh-CN" altLang="en-US" dirty="0"/>
              <a:t>实验评估上表明两种写回操作对比商业</a:t>
            </a:r>
            <a:r>
              <a:rPr lang="en-US" altLang="zh-CN" dirty="0"/>
              <a:t>CPU</a:t>
            </a:r>
            <a:r>
              <a:rPr lang="zh-CN" altLang="en-US" dirty="0"/>
              <a:t>也有较好的表现，大多数的情况下，</a:t>
            </a:r>
            <a:r>
              <a:rPr lang="en-US" altLang="zh-CN" dirty="0" err="1"/>
              <a:t>Skipit</a:t>
            </a:r>
            <a:r>
              <a:rPr lang="zh-CN" altLang="en-US" dirty="0"/>
              <a:t>优化对比现有的软件优化更好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6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这篇文章的第一作者是苏黎世联邦理工学院的硕士生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2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Michael</a:t>
            </a:r>
            <a:r>
              <a:rPr lang="zh-CN" altLang="en-US" dirty="0"/>
              <a:t>是华为苏黎世研究中心的首席研究员，这篇文章是他在</a:t>
            </a:r>
            <a:r>
              <a:rPr lang="en-US" altLang="zh-CN" dirty="0"/>
              <a:t>ETH</a:t>
            </a:r>
            <a:r>
              <a:rPr lang="zh-CN" altLang="en-US" dirty="0"/>
              <a:t>的时候完成的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9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还有一名作者是苏黎世联邦理工学院的系统组教授，获得过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ACM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博士论文奖委员会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2024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，联合主席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1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缓存管理是非常重要的，为了保证缓存一致性，缓存写回和内存栅栏等操作会导致严重的性能损失，</a:t>
            </a:r>
            <a:endParaRPr lang="en-US" altLang="zh-CN" dirty="0"/>
          </a:p>
          <a:p>
            <a:r>
              <a:rPr lang="zh-CN" altLang="en-US" dirty="0"/>
              <a:t>这些操作通常是在硬件层次实现的，受限于硬件的专利性，对于缓存管理的研究只能局限在缓慢的而简化的软件模拟上；</a:t>
            </a:r>
            <a:endParaRPr lang="en-US" altLang="zh-CN" dirty="0"/>
          </a:p>
          <a:p>
            <a:r>
              <a:rPr lang="zh-CN" altLang="en-US" dirty="0"/>
              <a:t>所以这篇文章的工作是在开源的</a:t>
            </a:r>
            <a:r>
              <a:rPr lang="en-US" altLang="zh-CN" dirty="0"/>
              <a:t>RISC-V</a:t>
            </a:r>
            <a:r>
              <a:rPr lang="zh-CN" altLang="en-US" dirty="0"/>
              <a:t>上，设计了微架构扩展来支持两种用户控制缓存的写回的方式，</a:t>
            </a:r>
            <a:endParaRPr lang="en-US" altLang="zh-CN" dirty="0"/>
          </a:p>
          <a:p>
            <a:r>
              <a:rPr lang="zh-CN" altLang="en-US" dirty="0"/>
              <a:t>并在此基础上做进一步的优化，以减少冗余写回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2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为了更详细的说明他们实现的两种用户对缓存控制的两种方法，</a:t>
            </a:r>
            <a:endParaRPr lang="en-US" altLang="zh-CN" dirty="0"/>
          </a:p>
          <a:p>
            <a:r>
              <a:rPr lang="zh-CN" altLang="en-US" dirty="0"/>
              <a:t>在背景部分介绍了</a:t>
            </a:r>
            <a:r>
              <a:rPr lang="en-US" altLang="zh-CN" dirty="0"/>
              <a:t>RISC-V</a:t>
            </a:r>
            <a:r>
              <a:rPr lang="zh-CN" altLang="en-US" dirty="0"/>
              <a:t>生态系统的必要背景知识，包括内存语义、一致性、</a:t>
            </a:r>
            <a:r>
              <a:rPr lang="en-US" altLang="zh-CN" dirty="0"/>
              <a:t>Rocket</a:t>
            </a:r>
            <a:r>
              <a:rPr lang="zh-CN" altLang="en-US" dirty="0"/>
              <a:t>和</a:t>
            </a:r>
            <a:r>
              <a:rPr lang="en-US" altLang="zh-CN" dirty="0"/>
              <a:t>BOOM </a:t>
            </a:r>
            <a:r>
              <a:rPr lang="zh-CN" altLang="en-US" dirty="0"/>
              <a:t>核心、</a:t>
            </a:r>
            <a:r>
              <a:rPr lang="en-US" altLang="zh-CN" dirty="0"/>
              <a:t>Chipyard</a:t>
            </a:r>
            <a:r>
              <a:rPr lang="zh-CN" altLang="en-US" dirty="0"/>
              <a:t>、以及现有的缓存控制机制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8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是一个模块化，开源，精简的</a:t>
            </a:r>
            <a:r>
              <a:rPr lang="en-US" altLang="zh-CN" dirty="0"/>
              <a:t>ISA</a:t>
            </a:r>
            <a:r>
              <a:rPr lang="zh-CN" altLang="en-US" dirty="0"/>
              <a:t>标准</a:t>
            </a:r>
            <a:endParaRPr lang="en-US" altLang="zh-CN" dirty="0"/>
          </a:p>
          <a:p>
            <a:r>
              <a:rPr lang="en-US" altLang="zh-CN" dirty="0"/>
              <a:t>Chipyard</a:t>
            </a:r>
            <a:r>
              <a:rPr lang="zh-CN" altLang="en-US" dirty="0"/>
              <a:t>是一个开源、可扩展、集成化的芯片设计平台，由伯克利大学架构小组研发的，用于研究人员快速、高效的定制芯片</a:t>
            </a:r>
            <a:endParaRPr lang="en-US" altLang="zh-CN" dirty="0"/>
          </a:p>
          <a:p>
            <a:r>
              <a:rPr lang="en-US" altLang="zh-CN" dirty="0"/>
              <a:t>Rocket Chip</a:t>
            </a:r>
            <a:r>
              <a:rPr lang="zh-CN" altLang="en-US" dirty="0"/>
              <a:t>是</a:t>
            </a:r>
            <a:r>
              <a:rPr lang="en-US" altLang="zh-CN" dirty="0"/>
              <a:t>SoC</a:t>
            </a:r>
            <a:r>
              <a:rPr lang="zh-CN" altLang="en-US" dirty="0"/>
              <a:t>生成器，可以生成包括核心、缓存、互联等一套</a:t>
            </a:r>
            <a:r>
              <a:rPr lang="en-US" altLang="zh-CN" dirty="0"/>
              <a:t>SoC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8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TileLink</a:t>
            </a:r>
            <a:r>
              <a:rPr lang="zh-CN" altLang="en-US" dirty="0"/>
              <a:t>是一个片上互联协议，提供了低延迟数据传输</a:t>
            </a:r>
            <a:r>
              <a:rPr lang="en-US" altLang="zh-CN" dirty="0"/>
              <a:t>,</a:t>
            </a:r>
            <a:r>
              <a:rPr lang="zh-CN" altLang="en-US" dirty="0"/>
              <a:t>用于连接</a:t>
            </a:r>
            <a:r>
              <a:rPr lang="en-US" altLang="zh-CN" dirty="0"/>
              <a:t>RISC-V</a:t>
            </a:r>
            <a:r>
              <a:rPr lang="zh-CN" altLang="en-US" dirty="0"/>
              <a:t>的各种组件，同时支持缓存一致性协议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MESI</a:t>
            </a:r>
            <a:r>
              <a:rPr lang="zh-CN" altLang="en-US" dirty="0"/>
              <a:t>这样的缓存一致性协议，缓存行可以处于四种不同的状态表示，确保多核访问时内存的数据一致性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A53C8-C08C-4A12-BDF4-2483E114BF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7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76" y="1904345"/>
            <a:ext cx="8383043" cy="1470025"/>
          </a:xfrm>
        </p:spPr>
        <p:txBody>
          <a:bodyPr>
            <a:normAutofit/>
          </a:bodyPr>
          <a:lstStyle/>
          <a:p>
            <a:r>
              <a:rPr dirty="0"/>
              <a:t>Skip It: Take Control of Your Cache!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34967A-C743-4E5A-B2C1-6842B1781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31" y="3580730"/>
            <a:ext cx="8610335" cy="10046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B442E6-E75F-448B-B0D1-01BFCA863940}"/>
              </a:ext>
            </a:extLst>
          </p:cNvPr>
          <p:cNvSpPr txBox="1"/>
          <p:nvPr/>
        </p:nvSpPr>
        <p:spPr>
          <a:xfrm>
            <a:off x="2286000" y="31892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1" dirty="0">
                <a:solidFill>
                  <a:srgbClr val="000000"/>
                </a:solidFill>
                <a:effectLst/>
                <a:latin typeface="LinLibertineOI-Identity-H"/>
              </a:rPr>
              <a:t>(ASPLOS ’24)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TL-C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98E82F-2820-4FBA-B4C0-F6B38A1E0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2011838"/>
            <a:ext cx="4373019" cy="2834323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989B9-8397-4DEA-9EBE-38A83A551582}"/>
              </a:ext>
            </a:extLst>
          </p:cNvPr>
          <p:cNvSpPr txBox="1">
            <a:spLocks/>
          </p:cNvSpPr>
          <p:nvPr/>
        </p:nvSpPr>
        <p:spPr>
          <a:xfrm>
            <a:off x="182880" y="1965960"/>
            <a:ext cx="4919327" cy="3852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Three TL-C transactions</a:t>
            </a:r>
          </a:p>
          <a:p>
            <a:pPr lvl="1"/>
            <a:r>
              <a:rPr lang="en-US" altLang="zh-CN" sz="2400" dirty="0"/>
              <a:t>For coherence</a:t>
            </a:r>
          </a:p>
          <a:p>
            <a:pPr lvl="1"/>
            <a:r>
              <a:rPr lang="en-US" altLang="zh-CN" sz="2400" dirty="0"/>
              <a:t>Acquire</a:t>
            </a:r>
          </a:p>
          <a:p>
            <a:pPr lvl="1"/>
            <a:r>
              <a:rPr lang="en-US" altLang="zh-CN" sz="2400" dirty="0"/>
              <a:t>Release</a:t>
            </a:r>
          </a:p>
          <a:p>
            <a:pPr lvl="1"/>
            <a:r>
              <a:rPr lang="en-US" altLang="zh-CN" sz="2400" dirty="0"/>
              <a:t>Probe</a:t>
            </a:r>
          </a:p>
          <a:p>
            <a:pPr lvl="1"/>
            <a:r>
              <a:rPr lang="en-US" altLang="zh-CN" sz="2400" dirty="0"/>
              <a:t>TL</a:t>
            </a:r>
          </a:p>
        </p:txBody>
      </p:sp>
    </p:spTree>
    <p:extLst>
      <p:ext uri="{BB962C8B-B14F-4D97-AF65-F5344CB8AC3E}">
        <p14:creationId xmlns:p14="http://schemas.microsoft.com/office/powerpoint/2010/main" val="65666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2-4 RVWMO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memory model</a:t>
            </a:r>
          </a:p>
          <a:p>
            <a:pPr lvl="1"/>
            <a:r>
              <a:rPr lang="en-US" altLang="zh-CN" dirty="0"/>
              <a:t>Multi-Copy Atomicity</a:t>
            </a:r>
          </a:p>
          <a:p>
            <a:pPr lvl="1"/>
            <a:r>
              <a:rPr lang="en-US" altLang="zh-CN" dirty="0"/>
              <a:t>Synchronization primitives </a:t>
            </a:r>
          </a:p>
          <a:p>
            <a:r>
              <a:rPr lang="en-US" altLang="zh-CN" dirty="0"/>
              <a:t>Ensure Order</a:t>
            </a:r>
          </a:p>
          <a:p>
            <a:pPr lvl="1"/>
            <a:r>
              <a:rPr lang="en-US" altLang="zh-CN" dirty="0"/>
              <a:t>Atomic memory operations</a:t>
            </a:r>
          </a:p>
          <a:p>
            <a:pPr lvl="1"/>
            <a:r>
              <a:rPr lang="en-US" altLang="zh-CN" dirty="0" err="1"/>
              <a:t>Frence</a:t>
            </a:r>
            <a:r>
              <a:rPr lang="en-US" altLang="zh-CN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4565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2-5 Cache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writing back data methods</a:t>
            </a:r>
          </a:p>
          <a:p>
            <a:pPr lvl="1"/>
            <a:r>
              <a:rPr lang="en-US" dirty="0"/>
              <a:t>Synchronous/Asynchronous</a:t>
            </a:r>
          </a:p>
          <a:p>
            <a:pPr lvl="1"/>
            <a:r>
              <a:rPr lang="en-US" dirty="0"/>
              <a:t>Flush/Clean</a:t>
            </a:r>
          </a:p>
          <a:p>
            <a:r>
              <a:rPr lang="en-US" altLang="zh-CN" dirty="0"/>
              <a:t>Modern ISA (Flush and Clean)</a:t>
            </a:r>
          </a:p>
          <a:p>
            <a:pPr lvl="1"/>
            <a:r>
              <a:rPr lang="en-US" altLang="zh-CN" dirty="0"/>
              <a:t>X86: </a:t>
            </a:r>
            <a:r>
              <a:rPr lang="en-US" altLang="zh-CN" dirty="0" err="1"/>
              <a:t>clwb</a:t>
            </a:r>
            <a:r>
              <a:rPr lang="en-US" altLang="zh-CN" dirty="0"/>
              <a:t>/</a:t>
            </a:r>
            <a:r>
              <a:rPr lang="en-US" altLang="zh-CN" dirty="0" err="1"/>
              <a:t>clflushopt</a:t>
            </a:r>
            <a:endParaRPr lang="en-US" altLang="zh-CN" dirty="0"/>
          </a:p>
          <a:p>
            <a:pPr lvl="1"/>
            <a:r>
              <a:rPr lang="en-US" altLang="zh-CN" dirty="0"/>
              <a:t>ARM: </a:t>
            </a:r>
            <a:r>
              <a:rPr lang="en-US" altLang="zh-CN" dirty="0" err="1"/>
              <a:t>dccivac</a:t>
            </a:r>
            <a:r>
              <a:rPr lang="en-US" altLang="zh-CN" dirty="0"/>
              <a:t>/</a:t>
            </a:r>
            <a:r>
              <a:rPr lang="en-US" altLang="zh-CN" dirty="0" err="1"/>
              <a:t>dccvac</a:t>
            </a:r>
            <a:endParaRPr lang="en-US" altLang="zh-CN" dirty="0"/>
          </a:p>
          <a:p>
            <a:pPr lvl="1"/>
            <a:r>
              <a:rPr lang="en-US" altLang="zh-CN" dirty="0"/>
              <a:t>RISC-V:</a:t>
            </a:r>
            <a:r>
              <a:rPr lang="zh-CN" altLang="en-US" dirty="0"/>
              <a:t> </a:t>
            </a:r>
            <a:r>
              <a:rPr lang="en-US" altLang="zh-CN" dirty="0"/>
              <a:t>CBO.FLUSH/CBO.CLEAN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381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BOOM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B873BD-B8D4-4C10-9484-51EECCED43DE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Berkely out-of-order machine (BOOM)</a:t>
            </a:r>
          </a:p>
          <a:p>
            <a:pPr lvl="1"/>
            <a:r>
              <a:rPr lang="en-US" altLang="zh-CN" dirty="0"/>
              <a:t>Opensource(chisel),</a:t>
            </a:r>
            <a:r>
              <a:rPr lang="zh-CN" altLang="en-US" dirty="0"/>
              <a:t> </a:t>
            </a:r>
            <a:r>
              <a:rPr lang="en-US" altLang="zh-CN" dirty="0"/>
              <a:t>Configurable</a:t>
            </a:r>
          </a:p>
          <a:p>
            <a:r>
              <a:rPr lang="en-US" altLang="zh-CN" dirty="0"/>
              <a:t>SonicBOOM</a:t>
            </a:r>
          </a:p>
          <a:p>
            <a:pPr lvl="1"/>
            <a:r>
              <a:rPr lang="en-US" altLang="zh-CN" dirty="0"/>
              <a:t>Ⅲ generation of the BOOM RISC-V CPU design platform</a:t>
            </a:r>
          </a:p>
          <a:p>
            <a:pPr lvl="1"/>
            <a:r>
              <a:rPr lang="en-US" altLang="zh-CN" dirty="0"/>
              <a:t>Customizable</a:t>
            </a:r>
          </a:p>
          <a:p>
            <a:pPr lvl="1"/>
            <a:r>
              <a:rPr lang="en-US" altLang="zh-CN" dirty="0"/>
              <a:t>Synthesizable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66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950C779-0088-4EC8-B8F3-C0257056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428" y="1965960"/>
            <a:ext cx="4680702" cy="2708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 SonicBOOM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B873BD-B8D4-4C10-9484-51EECCED43DE}"/>
              </a:ext>
            </a:extLst>
          </p:cNvPr>
          <p:cNvSpPr txBox="1">
            <a:spLocks/>
          </p:cNvSpPr>
          <p:nvPr/>
        </p:nvSpPr>
        <p:spPr>
          <a:xfrm>
            <a:off x="182880" y="1965960"/>
            <a:ext cx="4919327" cy="3852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SonicBOOM</a:t>
            </a:r>
          </a:p>
          <a:p>
            <a:pPr lvl="1"/>
            <a:r>
              <a:rPr lang="en-US" altLang="zh-CN" dirty="0"/>
              <a:t>ROB (Re-order buffer)</a:t>
            </a:r>
          </a:p>
          <a:p>
            <a:pPr lvl="1"/>
            <a:r>
              <a:rPr lang="en-US" altLang="zh-CN" dirty="0"/>
              <a:t>LSU(Load store unit)</a:t>
            </a:r>
          </a:p>
          <a:p>
            <a:pPr lvl="2"/>
            <a:r>
              <a:rPr lang="en-US" altLang="zh-CN" dirty="0"/>
              <a:t>LDQ</a:t>
            </a:r>
          </a:p>
          <a:p>
            <a:pPr lvl="2"/>
            <a:r>
              <a:rPr lang="en-US" altLang="zh-CN" dirty="0"/>
              <a:t>STQ(Fence)</a:t>
            </a:r>
          </a:p>
          <a:p>
            <a:pPr lvl="2"/>
            <a:r>
              <a:rPr lang="en-US" altLang="zh-CN" dirty="0"/>
              <a:t>L1 data cache (MSHR)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11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 SonicBOOM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B873BD-B8D4-4C10-9484-51EECCED43DE}"/>
              </a:ext>
            </a:extLst>
          </p:cNvPr>
          <p:cNvSpPr txBox="1">
            <a:spLocks/>
          </p:cNvSpPr>
          <p:nvPr/>
        </p:nvSpPr>
        <p:spPr>
          <a:xfrm>
            <a:off x="182881" y="1657350"/>
            <a:ext cx="4122253" cy="398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Last level Cache</a:t>
            </a:r>
          </a:p>
          <a:p>
            <a:pPr lvl="1"/>
            <a:r>
              <a:rPr lang="en-US" altLang="zh-CN" dirty="0"/>
              <a:t>L2 cache</a:t>
            </a:r>
          </a:p>
          <a:p>
            <a:pPr lvl="1"/>
            <a:r>
              <a:rPr lang="en-US" altLang="zh-CN" dirty="0" err="1"/>
              <a:t>SinkC</a:t>
            </a:r>
            <a:endParaRPr lang="en-US" altLang="zh-CN" dirty="0"/>
          </a:p>
          <a:p>
            <a:pPr lvl="1"/>
            <a:r>
              <a:rPr lang="en-US" altLang="zh-CN" dirty="0" err="1"/>
              <a:t>ListBuffer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403130-CAC7-4C04-833C-35CBF218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04473"/>
            <a:ext cx="4205100" cy="44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8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0B45C2-E613-4FD7-AF29-E5D493CE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92" y="2261922"/>
            <a:ext cx="7837415" cy="2849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Memory Semantics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B873BD-B8D4-4C10-9484-51EECCED43DE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Writeback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397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5-1 </a:t>
            </a:r>
            <a:r>
              <a:rPr lang="en-US" altLang="zh-CN" dirty="0"/>
              <a:t>Flush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</a:t>
            </a:r>
            <a:r>
              <a:rPr lang="en-US" altLang="zh-CN" dirty="0"/>
              <a:t>lush Units</a:t>
            </a:r>
          </a:p>
          <a:p>
            <a:pPr lvl="1"/>
            <a:r>
              <a:rPr lang="en-US" altLang="zh-CN" dirty="0"/>
              <a:t>Handle writeback requests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2AD43E-E1AA-4274-A80D-07F6D47DA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16" y="2847887"/>
            <a:ext cx="6191568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4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dirty="0"/>
              <a:t>Skip 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CFAFBA-9618-434E-AA41-A99F5ACA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cache line that has no dirty data in all levels of the cache hierarchy is said to be persisted to main memory</a:t>
            </a:r>
          </a:p>
          <a:p>
            <a:r>
              <a:rPr lang="en-US" altLang="zh-CN" dirty="0"/>
              <a:t>Persistent cache line writeback</a:t>
            </a:r>
          </a:p>
          <a:p>
            <a:pPr lvl="1"/>
            <a:r>
              <a:rPr lang="en-US" altLang="zh-CN" dirty="0"/>
              <a:t>When writeback, if the main memory has not changed, it can be safely skip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dirty="0"/>
              <a:t>Skip 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CFAFBA-9618-434E-AA41-A99F5ACA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scenarios</a:t>
            </a:r>
          </a:p>
          <a:p>
            <a:pPr lvl="1"/>
            <a:r>
              <a:rPr lang="en-US" altLang="zh-CN" dirty="0"/>
              <a:t>A cache line is not dirty in the L1 cache, but the same cache line is dirty in the L2 cache.</a:t>
            </a:r>
          </a:p>
          <a:p>
            <a:pPr lvl="1"/>
            <a:r>
              <a:rPr lang="en-US" altLang="zh-CN" dirty="0"/>
              <a:t>A cache line is not dirty in the L1 cache, and the same cache line is not dirty in the L2 cache.</a:t>
            </a:r>
          </a:p>
          <a:p>
            <a:pPr lvl="1"/>
            <a:r>
              <a:rPr lang="en-US" altLang="zh-CN" dirty="0"/>
              <a:t>For scenario 1, we have to do a writeback operation; </a:t>
            </a:r>
          </a:p>
          <a:p>
            <a:pPr lvl="1"/>
            <a:r>
              <a:rPr lang="en-US" altLang="zh-CN" dirty="0"/>
              <a:t>for scenario 2, we can safely skip it because neither L1 nor L2 has been modified</a:t>
            </a:r>
          </a:p>
        </p:txBody>
      </p:sp>
    </p:spTree>
    <p:extLst>
      <p:ext uri="{BB962C8B-B14F-4D97-AF65-F5344CB8AC3E}">
        <p14:creationId xmlns:p14="http://schemas.microsoft.com/office/powerpoint/2010/main" val="76386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utline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91FD19-FC4C-47CB-A3C1-448954EA4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48537"/>
            <a:ext cx="8029185" cy="4525963"/>
          </a:xfrm>
        </p:spPr>
        <p:txBody>
          <a:bodyPr>
            <a:normAutofit/>
          </a:bodyPr>
          <a:lstStyle/>
          <a:p>
            <a:r>
              <a:rPr lang="en-US" sz="3600" dirty="0"/>
              <a:t>- Authors</a:t>
            </a:r>
          </a:p>
          <a:p>
            <a:r>
              <a:rPr lang="en-US" altLang="zh-CN" sz="3600" i="1" dirty="0"/>
              <a:t>- </a:t>
            </a:r>
            <a:r>
              <a:rPr lang="en-US" altLang="zh-CN" sz="3600" dirty="0"/>
              <a:t>Motivation</a:t>
            </a:r>
          </a:p>
          <a:p>
            <a:r>
              <a:rPr lang="en-US" altLang="zh-CN" sz="3600" dirty="0"/>
              <a:t>- Background</a:t>
            </a:r>
          </a:p>
          <a:p>
            <a:r>
              <a:rPr lang="en-US" altLang="zh-CN" sz="3600" dirty="0"/>
              <a:t>- Method</a:t>
            </a:r>
          </a:p>
          <a:p>
            <a:r>
              <a:rPr lang="en-US" altLang="zh-CN" sz="3600" dirty="0"/>
              <a:t>- Results</a:t>
            </a:r>
          </a:p>
        </p:txBody>
      </p:sp>
    </p:spTree>
    <p:extLst>
      <p:ext uri="{BB962C8B-B14F-4D97-AF65-F5344CB8AC3E}">
        <p14:creationId xmlns:p14="http://schemas.microsoft.com/office/powerpoint/2010/main" val="2241609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dirty="0"/>
              <a:t>Skip 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CFAFBA-9618-434E-AA41-A99F5ACA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Add </a:t>
            </a:r>
            <a:r>
              <a:rPr lang="en-US" altLang="zh-CN" dirty="0" err="1"/>
              <a:t>skip_bit</a:t>
            </a:r>
            <a:r>
              <a:rPr lang="en-US" altLang="zh-CN" dirty="0"/>
              <a:t> and </a:t>
            </a:r>
            <a:r>
              <a:rPr lang="en-US" altLang="zh-CN" dirty="0" err="1"/>
              <a:t>dirty_bit</a:t>
            </a:r>
            <a:r>
              <a:rPr lang="en-US" altLang="zh-CN" dirty="0"/>
              <a:t> flag in each cache line</a:t>
            </a:r>
          </a:p>
          <a:p>
            <a:pPr lvl="1"/>
            <a:r>
              <a:rPr lang="en-US" altLang="zh-CN" dirty="0"/>
              <a:t>Writeback request</a:t>
            </a:r>
          </a:p>
          <a:p>
            <a:pPr lvl="1"/>
            <a:r>
              <a:rPr lang="en-US" altLang="zh-CN" dirty="0"/>
              <a:t>First check whether the request hits the cache</a:t>
            </a:r>
          </a:p>
          <a:p>
            <a:pPr lvl="1"/>
            <a:r>
              <a:rPr lang="en-US" altLang="zh-CN" dirty="0"/>
              <a:t>cache hit</a:t>
            </a:r>
            <a:r>
              <a:rPr lang="zh-CN" altLang="en-US" dirty="0"/>
              <a:t>→</a:t>
            </a:r>
            <a:r>
              <a:rPr lang="en-US" altLang="zh-CN" dirty="0"/>
              <a:t>If cache line is no dirty and </a:t>
            </a:r>
            <a:r>
              <a:rPr lang="en-US" altLang="zh-CN" dirty="0" err="1"/>
              <a:t>skip_bit</a:t>
            </a:r>
            <a:r>
              <a:rPr lang="en-US" altLang="zh-CN" dirty="0"/>
              <a:t> is set</a:t>
            </a:r>
          </a:p>
          <a:p>
            <a:pPr lvl="1"/>
            <a:r>
              <a:rPr lang="en-US" altLang="zh-CN" dirty="0"/>
              <a:t>Writeback request discarded</a:t>
            </a:r>
          </a:p>
          <a:p>
            <a:pPr lvl="1"/>
            <a:r>
              <a:rPr lang="en-US" altLang="zh-CN" dirty="0"/>
              <a:t>Send to LSU, commits the instruction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71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</a:t>
            </a:r>
            <a:r>
              <a:rPr lang="en-US" dirty="0"/>
              <a:t> SonicBOOM CBO.X performance across thread count and writeback sizes;</a:t>
            </a:r>
          </a:p>
          <a:p>
            <a:r>
              <a:rPr lang="en-US" dirty="0"/>
              <a:t>- Compares clean and flush to x86 and ARM CPUs;</a:t>
            </a:r>
          </a:p>
          <a:p>
            <a:r>
              <a:rPr lang="en-US" dirty="0"/>
              <a:t>- Effectiveness of “Skip It”;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C7AAC3-5BD6-4ED8-8DC1-73A97288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599" y="1449594"/>
            <a:ext cx="4706835" cy="492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908"/>
            <a:ext cx="8229600" cy="1143000"/>
          </a:xfrm>
        </p:spPr>
        <p:txBody>
          <a:bodyPr/>
          <a:lstStyle/>
          <a:p>
            <a:r>
              <a:rPr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20" y="1291908"/>
            <a:ext cx="3813934" cy="5244577"/>
          </a:xfrm>
        </p:spPr>
        <p:txBody>
          <a:bodyPr>
            <a:normAutofit/>
          </a:bodyPr>
          <a:lstStyle/>
          <a:p>
            <a:r>
              <a:rPr lang="en-US" sz="2800" dirty="0"/>
              <a:t>CBO.X P</a:t>
            </a:r>
            <a:r>
              <a:rPr lang="en-US" altLang="zh-CN" sz="2800" dirty="0"/>
              <a:t>erformance</a:t>
            </a:r>
          </a:p>
          <a:p>
            <a:pPr lvl="1"/>
            <a:r>
              <a:rPr lang="en-US" sz="2000" dirty="0"/>
              <a:t>Writeback various amounts of data,</a:t>
            </a:r>
          </a:p>
          <a:p>
            <a:pPr lvl="1"/>
            <a:r>
              <a:rPr lang="en-US" sz="2000" dirty="0"/>
              <a:t>from one cache line(64 B) to entire L1 cache(32KiB)</a:t>
            </a:r>
          </a:p>
          <a:p>
            <a:pPr lvl="1"/>
            <a:r>
              <a:rPr lang="en-US" sz="2000" dirty="0"/>
              <a:t>Thread</a:t>
            </a:r>
            <a:r>
              <a:rPr lang="en-US" altLang="zh-CN" sz="2000" dirty="0"/>
              <a:t>s</a:t>
            </a:r>
            <a:r>
              <a:rPr lang="en-US" sz="2000" dirty="0"/>
              <a:t> (1 ~ 8)</a:t>
            </a:r>
          </a:p>
          <a:p>
            <a:pPr lvl="1"/>
            <a:r>
              <a:rPr lang="en-US" sz="2000" dirty="0"/>
              <a:t>Size(64 ~ 32768 </a:t>
            </a:r>
            <a:r>
              <a:rPr lang="en-US" altLang="zh-CN" sz="2000" dirty="0"/>
              <a:t>bytes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59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769FFB2-8DB0-400B-AEBD-470F89FC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713" y="1358874"/>
            <a:ext cx="4788476" cy="5062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84"/>
            <a:ext cx="8229600" cy="1143000"/>
          </a:xfrm>
        </p:spPr>
        <p:txBody>
          <a:bodyPr/>
          <a:lstStyle/>
          <a:p>
            <a:r>
              <a:rPr dirty="0"/>
              <a:t>Experimental 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2493B-D0F0-4FD7-B8FA-8AB7323C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20" y="1291908"/>
            <a:ext cx="3813934" cy="5244577"/>
          </a:xfrm>
        </p:spPr>
        <p:txBody>
          <a:bodyPr>
            <a:normAutofit/>
          </a:bodyPr>
          <a:lstStyle/>
          <a:p>
            <a:r>
              <a:rPr lang="en-US" sz="2800" dirty="0"/>
              <a:t>M</a:t>
            </a:r>
            <a:r>
              <a:rPr lang="en-US" altLang="zh-CN" sz="2800" dirty="0"/>
              <a:t>icrobenchmark</a:t>
            </a:r>
          </a:p>
          <a:p>
            <a:pPr lvl="1"/>
            <a:r>
              <a:rPr lang="en-US" altLang="zh-CN" sz="2000" dirty="0"/>
              <a:t>write a cache line</a:t>
            </a:r>
          </a:p>
          <a:p>
            <a:pPr lvl="1"/>
            <a:r>
              <a:rPr lang="en-US" altLang="zh-CN" sz="2000" dirty="0"/>
              <a:t>Issue Clean or Flush followed by a Fence</a:t>
            </a:r>
          </a:p>
          <a:p>
            <a:pPr lvl="1"/>
            <a:r>
              <a:rPr lang="en-US" altLang="zh-CN" sz="2000" dirty="0"/>
              <a:t>Re-read the valve after the synchronous barrier</a:t>
            </a:r>
          </a:p>
          <a:p>
            <a:r>
              <a:rPr lang="en-US" altLang="zh-CN" sz="2800" dirty="0"/>
              <a:t>Result</a:t>
            </a:r>
          </a:p>
          <a:p>
            <a:pPr lvl="1"/>
            <a:r>
              <a:rPr lang="en-US" altLang="zh-CN" sz="2000" dirty="0"/>
              <a:t>2x lower latency read after CBO.CLEAN due to cache hit</a:t>
            </a: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4531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84"/>
            <a:ext cx="8229600" cy="1143000"/>
          </a:xfrm>
        </p:spPr>
        <p:txBody>
          <a:bodyPr/>
          <a:lstStyle/>
          <a:p>
            <a:r>
              <a:rPr dirty="0"/>
              <a:t>Experimental Results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0AD41A-2CB8-4A1D-A47B-938018E9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39" y="1158297"/>
            <a:ext cx="4922780" cy="514586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76832B-B3DC-4223-94DC-52328033A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20" y="1291908"/>
            <a:ext cx="3813934" cy="5244577"/>
          </a:xfrm>
        </p:spPr>
        <p:txBody>
          <a:bodyPr>
            <a:normAutofit/>
          </a:bodyPr>
          <a:lstStyle/>
          <a:p>
            <a:r>
              <a:rPr lang="en-US" sz="2800" dirty="0"/>
              <a:t>Compare</a:t>
            </a:r>
            <a:endParaRPr lang="en-US" altLang="zh-CN" sz="2800" dirty="0"/>
          </a:p>
          <a:p>
            <a:pPr lvl="1"/>
            <a:r>
              <a:rPr lang="en-US" altLang="zh-CN" sz="2000" dirty="0"/>
              <a:t>X86 clflush/</a:t>
            </a:r>
            <a:r>
              <a:rPr lang="en-US" altLang="zh-CN" sz="2000" dirty="0" err="1"/>
              <a:t>clflushopt</a:t>
            </a:r>
            <a:endParaRPr lang="en-US" altLang="zh-CN" sz="2000" dirty="0"/>
          </a:p>
          <a:p>
            <a:pPr lvl="1"/>
            <a:r>
              <a:rPr lang="en-US" altLang="zh-CN" sz="2000" dirty="0"/>
              <a:t>ARMv8 </a:t>
            </a:r>
            <a:r>
              <a:rPr lang="en-US" altLang="zh-CN" sz="2000" dirty="0" err="1"/>
              <a:t>dccivac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dccvac</a:t>
            </a:r>
            <a:endParaRPr lang="en-US" altLang="zh-CN" sz="2000" dirty="0"/>
          </a:p>
          <a:p>
            <a:pPr lvl="1"/>
            <a:r>
              <a:rPr lang="en-US" altLang="zh-CN" sz="2000" dirty="0"/>
              <a:t>SonicBOOM </a:t>
            </a:r>
            <a:r>
              <a:rPr lang="en-US" altLang="zh-CN" sz="2000" strike="sngStrike" dirty="0"/>
              <a:t>L3</a:t>
            </a:r>
          </a:p>
          <a:p>
            <a:r>
              <a:rPr lang="en-US" altLang="zh-CN" sz="2800" dirty="0"/>
              <a:t>Results</a:t>
            </a:r>
          </a:p>
          <a:p>
            <a:pPr lvl="1"/>
            <a:r>
              <a:rPr lang="en-US" altLang="zh-CN" sz="2000" dirty="0"/>
              <a:t>1 threads</a:t>
            </a:r>
          </a:p>
          <a:p>
            <a:pPr lvl="1"/>
            <a:r>
              <a:rPr lang="en-US" altLang="zh-CN" sz="2000" dirty="0"/>
              <a:t>Similar writeback latencies</a:t>
            </a:r>
          </a:p>
          <a:p>
            <a:pPr lvl="1"/>
            <a:r>
              <a:rPr lang="en-US" altLang="zh-CN" sz="2000" dirty="0"/>
              <a:t>Intel clflush(yellow one) significantly worse at 4KiB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C9450-6607-4E9C-B503-945A0CC448C4}"/>
              </a:ext>
            </a:extLst>
          </p:cNvPr>
          <p:cNvSpPr txBox="1"/>
          <p:nvPr/>
        </p:nvSpPr>
        <p:spPr>
          <a:xfrm>
            <a:off x="144535" y="6526266"/>
            <a:ext cx="8648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[1] AMD EPYC 7763 and Intel Xeon Gold 6238T</a:t>
            </a:r>
            <a:endParaRPr lang="zh-CN" altLang="en-US" sz="1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9B96F05-06AF-497D-8DB7-C22DF002B274}"/>
              </a:ext>
            </a:extLst>
          </p:cNvPr>
          <p:cNvCxnSpPr>
            <a:cxnSpLocks/>
          </p:cNvCxnSpPr>
          <p:nvPr/>
        </p:nvCxnSpPr>
        <p:spPr>
          <a:xfrm flipH="1">
            <a:off x="8017223" y="1201504"/>
            <a:ext cx="82591" cy="237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41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8EEBE3-AF71-435F-8315-5E98EDEF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519" y="1427642"/>
            <a:ext cx="5162481" cy="4564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84"/>
            <a:ext cx="8229600" cy="1143000"/>
          </a:xfrm>
        </p:spPr>
        <p:txBody>
          <a:bodyPr/>
          <a:lstStyle/>
          <a:p>
            <a:r>
              <a:rPr dirty="0"/>
              <a:t>Experimental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3FC7B-5B89-427C-854B-BA565F24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20" y="1291908"/>
            <a:ext cx="3813934" cy="5244577"/>
          </a:xfrm>
        </p:spPr>
        <p:txBody>
          <a:bodyPr>
            <a:normAutofit/>
          </a:bodyPr>
          <a:lstStyle/>
          <a:p>
            <a:r>
              <a:rPr lang="en-US" sz="2800" dirty="0"/>
              <a:t>Compare</a:t>
            </a:r>
            <a:endParaRPr lang="en-US" altLang="zh-CN" sz="2800" dirty="0"/>
          </a:p>
          <a:p>
            <a:pPr lvl="1"/>
            <a:r>
              <a:rPr lang="en-US" altLang="zh-CN" sz="2000" dirty="0"/>
              <a:t>X86 clflush/</a:t>
            </a:r>
            <a:r>
              <a:rPr lang="en-US" altLang="zh-CN" sz="2000" dirty="0" err="1"/>
              <a:t>clflushopt</a:t>
            </a:r>
            <a:endParaRPr lang="en-US" altLang="zh-CN" sz="2000" dirty="0"/>
          </a:p>
          <a:p>
            <a:pPr lvl="1"/>
            <a:r>
              <a:rPr lang="en-US" altLang="zh-CN" sz="2000" dirty="0"/>
              <a:t>ARMv8 </a:t>
            </a:r>
            <a:r>
              <a:rPr lang="en-US" altLang="zh-CN" sz="2000" dirty="0" err="1"/>
              <a:t>dccivac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dccvac</a:t>
            </a:r>
            <a:endParaRPr lang="en-US" altLang="zh-CN" sz="2000" dirty="0"/>
          </a:p>
          <a:p>
            <a:pPr lvl="1"/>
            <a:r>
              <a:rPr lang="en-US" altLang="zh-CN" sz="2000" dirty="0"/>
              <a:t>SonicBOOM </a:t>
            </a:r>
            <a:r>
              <a:rPr lang="en-US" altLang="zh-CN" sz="2000" strike="sngStrike" dirty="0"/>
              <a:t>L3</a:t>
            </a:r>
          </a:p>
          <a:p>
            <a:r>
              <a:rPr lang="en-US" altLang="zh-CN" sz="2800" dirty="0"/>
              <a:t>Results</a:t>
            </a:r>
          </a:p>
          <a:p>
            <a:pPr lvl="1"/>
            <a:r>
              <a:rPr lang="en-US" altLang="zh-CN" sz="2000" dirty="0"/>
              <a:t>8 threads</a:t>
            </a:r>
          </a:p>
          <a:p>
            <a:pPr lvl="1"/>
            <a:r>
              <a:rPr lang="en-US" altLang="zh-CN" sz="2000" dirty="0"/>
              <a:t>Intel clflush worse above 16KiB</a:t>
            </a:r>
          </a:p>
          <a:p>
            <a:pPr lvl="1"/>
            <a:r>
              <a:rPr lang="en-US" altLang="zh-CN" sz="2000" dirty="0"/>
              <a:t>CBO.X are competitive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6D29D7-2BAA-448F-A2A0-A4849730FB0B}"/>
              </a:ext>
            </a:extLst>
          </p:cNvPr>
          <p:cNvSpPr txBox="1"/>
          <p:nvPr/>
        </p:nvSpPr>
        <p:spPr>
          <a:xfrm>
            <a:off x="144535" y="6526266"/>
            <a:ext cx="8648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[2]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由于商业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的复杂，并不代表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SonicBOOM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在实际表现中也更好</a:t>
            </a:r>
          </a:p>
        </p:txBody>
      </p:sp>
    </p:spTree>
    <p:extLst>
      <p:ext uri="{BB962C8B-B14F-4D97-AF65-F5344CB8AC3E}">
        <p14:creationId xmlns:p14="http://schemas.microsoft.com/office/powerpoint/2010/main" val="2100942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84"/>
            <a:ext cx="8229600" cy="1143000"/>
          </a:xfrm>
        </p:spPr>
        <p:txBody>
          <a:bodyPr/>
          <a:lstStyle/>
          <a:p>
            <a:r>
              <a:rPr dirty="0"/>
              <a:t>Experimental Results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40769E-7A67-485C-B538-62BC68B2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68" y="1616423"/>
            <a:ext cx="4908514" cy="442758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3E5330-AFCF-40DD-B303-F5ADF6B9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20" y="1291908"/>
            <a:ext cx="3813934" cy="5244577"/>
          </a:xfrm>
        </p:spPr>
        <p:txBody>
          <a:bodyPr>
            <a:normAutofit/>
          </a:bodyPr>
          <a:lstStyle/>
          <a:p>
            <a:r>
              <a:rPr lang="en-US" sz="2800" dirty="0"/>
              <a:t>S</a:t>
            </a:r>
            <a:r>
              <a:rPr lang="en-US" altLang="zh-CN" sz="2800" dirty="0"/>
              <a:t>kip It performance</a:t>
            </a:r>
          </a:p>
          <a:p>
            <a:r>
              <a:rPr lang="en-US" altLang="zh-CN" sz="2800" dirty="0"/>
              <a:t>Microbenchmark</a:t>
            </a:r>
          </a:p>
          <a:p>
            <a:pPr lvl="1"/>
            <a:r>
              <a:rPr lang="en-US" altLang="zh-CN" sz="2000" dirty="0"/>
              <a:t>SkipIt </a:t>
            </a:r>
            <a:r>
              <a:rPr lang="en-US" altLang="zh-CN" sz="2000" b="1" dirty="0"/>
              <a:t>vs</a:t>
            </a:r>
            <a:r>
              <a:rPr lang="en-US" altLang="zh-CN" sz="2000" dirty="0"/>
              <a:t> Naïve Flush</a:t>
            </a:r>
          </a:p>
          <a:p>
            <a:pPr lvl="1"/>
            <a:r>
              <a:rPr lang="en-US" altLang="zh-CN" sz="2000" dirty="0"/>
              <a:t>10 consecutive </a:t>
            </a:r>
            <a:r>
              <a:rPr lang="en-US" altLang="zh-CN" sz="2000" dirty="0" err="1"/>
              <a:t>CBO.Flush</a:t>
            </a:r>
            <a:endParaRPr lang="en-US" altLang="zh-CN" sz="2000" dirty="0"/>
          </a:p>
          <a:p>
            <a:pPr lvl="1"/>
            <a:r>
              <a:rPr lang="en-US" altLang="zh-CN" sz="2000" dirty="0"/>
              <a:t>1 and 8 threads</a:t>
            </a:r>
          </a:p>
          <a:p>
            <a:r>
              <a:rPr lang="en-US" altLang="zh-CN" sz="2800" dirty="0"/>
              <a:t>Results</a:t>
            </a:r>
          </a:p>
          <a:p>
            <a:pPr lvl="1"/>
            <a:r>
              <a:rPr lang="en-US" altLang="zh-CN" sz="2000" dirty="0"/>
              <a:t>Skip It shows 15~20% speedup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1FD1DF-22CD-4F7B-A395-9ACD7303D908}"/>
              </a:ext>
            </a:extLst>
          </p:cNvPr>
          <p:cNvSpPr txBox="1"/>
          <p:nvPr/>
        </p:nvSpPr>
        <p:spPr>
          <a:xfrm>
            <a:off x="144535" y="6526266"/>
            <a:ext cx="864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[3]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CBO.CLEAN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CBO.FLUSH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的性能表现差不多，测试只用到了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CBO.FLUSH</a:t>
            </a:r>
          </a:p>
          <a:p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283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84"/>
            <a:ext cx="8229600" cy="1143000"/>
          </a:xfrm>
        </p:spPr>
        <p:txBody>
          <a:bodyPr/>
          <a:lstStyle/>
          <a:p>
            <a:r>
              <a:rPr dirty="0"/>
              <a:t>Experimental Results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59C099-7263-4FDD-8035-0DE6153A8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5" y="3274143"/>
            <a:ext cx="8426750" cy="334862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6E554D-54A6-4A11-AC2B-B0A8D3C0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19" y="1291908"/>
            <a:ext cx="8580614" cy="243058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Compare</a:t>
            </a:r>
          </a:p>
          <a:p>
            <a:pPr lvl="1"/>
            <a:r>
              <a:rPr lang="en-US" altLang="zh-CN" sz="2000" dirty="0"/>
              <a:t>SkipIt </a:t>
            </a:r>
            <a:r>
              <a:rPr lang="en-US" altLang="zh-CN" sz="2000" b="1" dirty="0"/>
              <a:t>vs </a:t>
            </a:r>
            <a:r>
              <a:rPr lang="en-US" altLang="zh-CN" sz="2000" dirty="0"/>
              <a:t>Software-based optimizations</a:t>
            </a:r>
          </a:p>
          <a:p>
            <a:pPr lvl="1"/>
            <a:r>
              <a:rPr lang="en-US" altLang="zh-CN" sz="2000" dirty="0"/>
              <a:t>4 data structures(BST, </a:t>
            </a:r>
            <a:r>
              <a:rPr lang="en-US" altLang="zh-CN" sz="2000" dirty="0" err="1"/>
              <a:t>Hashtable</a:t>
            </a:r>
            <a:r>
              <a:rPr lang="en-US" altLang="zh-CN" sz="2000" dirty="0"/>
              <a:t>, Linked List, </a:t>
            </a:r>
            <a:r>
              <a:rPr lang="en-US" altLang="zh-CN" sz="2000" dirty="0" err="1"/>
              <a:t>Skiplist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3 </a:t>
            </a:r>
            <a:r>
              <a:rPr lang="en-US" altLang="zh-CN" sz="2000" dirty="0" err="1"/>
              <a:t>algoritms</a:t>
            </a:r>
            <a:r>
              <a:rPr lang="en-US" altLang="zh-CN" sz="2000" dirty="0"/>
              <a:t> for maintaining persistence(Auto, </a:t>
            </a:r>
            <a:r>
              <a:rPr lang="en-US" altLang="zh-CN" sz="2000" dirty="0" err="1"/>
              <a:t>Nvtraverse</a:t>
            </a:r>
            <a:r>
              <a:rPr lang="en-US" altLang="zh-CN" sz="2000" dirty="0"/>
              <a:t>, Manual)</a:t>
            </a:r>
          </a:p>
          <a:p>
            <a:pPr lvl="1"/>
            <a:r>
              <a:rPr lang="en-US" altLang="zh-CN" sz="2000" dirty="0"/>
              <a:t>4 methods for avoid redundant flushes(</a:t>
            </a:r>
            <a:r>
              <a:rPr lang="en-US" altLang="zh-CN" sz="2000" dirty="0" err="1"/>
              <a:t>FliT</a:t>
            </a:r>
            <a:r>
              <a:rPr lang="en-US" altLang="zh-CN" sz="2000" dirty="0"/>
              <a:t>-a, </a:t>
            </a:r>
            <a:r>
              <a:rPr lang="en-US" altLang="zh-CN" sz="2000" dirty="0" err="1"/>
              <a:t>FliT</a:t>
            </a:r>
            <a:r>
              <a:rPr lang="en-US" altLang="zh-CN" sz="2000" dirty="0"/>
              <a:t>-h, </a:t>
            </a:r>
            <a:r>
              <a:rPr lang="en-US" altLang="zh-CN" sz="2000" dirty="0" err="1"/>
              <a:t>LaP</a:t>
            </a:r>
            <a:r>
              <a:rPr lang="en-US" altLang="zh-CN" sz="2000" dirty="0"/>
              <a:t>, SkipIt)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332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84"/>
            <a:ext cx="8229600" cy="1143000"/>
          </a:xfrm>
        </p:spPr>
        <p:txBody>
          <a:bodyPr/>
          <a:lstStyle/>
          <a:p>
            <a:r>
              <a:rPr dirty="0"/>
              <a:t>Experimental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6E554D-54A6-4A11-AC2B-B0A8D3C0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19" y="1291908"/>
            <a:ext cx="8580614" cy="243058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Compare</a:t>
            </a:r>
          </a:p>
          <a:p>
            <a:pPr lvl="1"/>
            <a:r>
              <a:rPr lang="en-US" altLang="zh-CN" sz="2000" dirty="0"/>
              <a:t>SkipIt </a:t>
            </a:r>
            <a:r>
              <a:rPr lang="en-US" altLang="zh-CN" sz="2000" b="1" dirty="0"/>
              <a:t>vs </a:t>
            </a:r>
            <a:r>
              <a:rPr lang="en-US" altLang="zh-CN" sz="2000" dirty="0"/>
              <a:t>Software-based optimizations</a:t>
            </a:r>
          </a:p>
          <a:p>
            <a:pPr lvl="1"/>
            <a:r>
              <a:rPr lang="en-US" altLang="zh-CN" sz="2000" dirty="0"/>
              <a:t>4 data structures(BST, </a:t>
            </a:r>
            <a:r>
              <a:rPr lang="en-US" altLang="zh-CN" sz="2000" dirty="0" err="1"/>
              <a:t>Hashtable</a:t>
            </a:r>
            <a:r>
              <a:rPr lang="en-US" altLang="zh-CN" sz="2000" dirty="0"/>
              <a:t>, Linked List, </a:t>
            </a:r>
            <a:r>
              <a:rPr lang="en-US" altLang="zh-CN" sz="2000" dirty="0" err="1"/>
              <a:t>Skiplist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3 </a:t>
            </a:r>
            <a:r>
              <a:rPr lang="en-US" altLang="zh-CN" sz="2000" dirty="0" err="1"/>
              <a:t>algoritms</a:t>
            </a:r>
            <a:r>
              <a:rPr lang="en-US" altLang="zh-CN" sz="2000" dirty="0"/>
              <a:t> for maintaining persistence(Auto, </a:t>
            </a:r>
            <a:r>
              <a:rPr lang="en-US" altLang="zh-CN" sz="2000" dirty="0" err="1"/>
              <a:t>Nvtraverse</a:t>
            </a:r>
            <a:r>
              <a:rPr lang="en-US" altLang="zh-CN" sz="2000" dirty="0"/>
              <a:t>, Manual)</a:t>
            </a:r>
          </a:p>
          <a:p>
            <a:pPr lvl="1"/>
            <a:r>
              <a:rPr lang="en-US" altLang="zh-CN" sz="2000" dirty="0"/>
              <a:t>4 methods for avoid redundant flushes(</a:t>
            </a:r>
            <a:r>
              <a:rPr lang="en-US" altLang="zh-CN" sz="2000" dirty="0" err="1"/>
              <a:t>FliT</a:t>
            </a:r>
            <a:r>
              <a:rPr lang="en-US" altLang="zh-CN" sz="2000" dirty="0"/>
              <a:t>-a, </a:t>
            </a:r>
            <a:r>
              <a:rPr lang="en-US" altLang="zh-CN" sz="2000" dirty="0" err="1"/>
              <a:t>FliT</a:t>
            </a:r>
            <a:r>
              <a:rPr lang="en-US" altLang="zh-CN" sz="2000" dirty="0"/>
              <a:t>-h, </a:t>
            </a:r>
            <a:r>
              <a:rPr lang="en-US" altLang="zh-CN" sz="2000" dirty="0" err="1"/>
              <a:t>LaP</a:t>
            </a:r>
            <a:r>
              <a:rPr lang="en-US" altLang="zh-CN" sz="2000" dirty="0"/>
              <a:t>, SkipIt)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6713E7-EBC6-49F3-9A7B-5820EB2D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2" y="3429000"/>
            <a:ext cx="8841600" cy="31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42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2625" cy="4525963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u="sng" dirty="0"/>
              <a:t>RISC-V</a:t>
            </a:r>
            <a:r>
              <a:rPr lang="en-US" dirty="0"/>
              <a:t> and </a:t>
            </a:r>
            <a:r>
              <a:rPr lang="en-US" u="sng" dirty="0"/>
              <a:t>SonicBOOM</a:t>
            </a:r>
          </a:p>
          <a:p>
            <a:r>
              <a:rPr dirty="0"/>
              <a:t>- </a:t>
            </a:r>
            <a:r>
              <a:rPr lang="en-US" dirty="0"/>
              <a:t>Two writeback operation for </a:t>
            </a:r>
            <a:r>
              <a:rPr lang="en-US" u="sng" dirty="0"/>
              <a:t>RISC-V BOOM </a:t>
            </a:r>
            <a:r>
              <a:rPr lang="en-US" dirty="0"/>
              <a:t>core:</a:t>
            </a:r>
            <a:r>
              <a:rPr lang="zh-CN" altLang="en-US" dirty="0"/>
              <a:t> </a:t>
            </a:r>
            <a:r>
              <a:rPr lang="en-US" u="sng" dirty="0"/>
              <a:t>CBO.CLEAN </a:t>
            </a:r>
            <a:r>
              <a:rPr lang="en-US" dirty="0"/>
              <a:t>and </a:t>
            </a:r>
            <a:r>
              <a:rPr lang="en-US" u="sng" dirty="0"/>
              <a:t>CBO.FLUSH </a:t>
            </a:r>
            <a:endParaRPr u="sng" dirty="0"/>
          </a:p>
          <a:p>
            <a:r>
              <a:rPr dirty="0"/>
              <a:t>- </a:t>
            </a:r>
            <a:r>
              <a:rPr lang="en-US" u="sng" dirty="0"/>
              <a:t>Skip It</a:t>
            </a:r>
            <a:r>
              <a:rPr lang="en-US" dirty="0"/>
              <a:t>: an optimization avoids redundant writebacks of clean data.</a:t>
            </a:r>
            <a:endParaRPr dirty="0"/>
          </a:p>
          <a:p>
            <a:r>
              <a:rPr dirty="0"/>
              <a:t>-</a:t>
            </a:r>
            <a:r>
              <a:rPr lang="en-US" dirty="0"/>
              <a:t> Evaluation shows </a:t>
            </a:r>
            <a:r>
              <a:rPr lang="en-US" dirty="0" err="1"/>
              <a:t>perferable</a:t>
            </a:r>
            <a:r>
              <a:rPr lang="en-US" dirty="0"/>
              <a:t> performance</a:t>
            </a:r>
          </a:p>
          <a:p>
            <a:r>
              <a:rPr lang="en-US" dirty="0"/>
              <a:t>- Better than existing software implementations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91FD19-FC4C-47CB-A3C1-448954EA4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48537"/>
            <a:ext cx="80291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Shashank Anand</a:t>
            </a:r>
          </a:p>
          <a:p>
            <a:r>
              <a:rPr lang="en-US" dirty="0"/>
              <a:t>- </a:t>
            </a:r>
            <a:r>
              <a:rPr lang="en-US" altLang="zh-CN" dirty="0"/>
              <a:t>2018 to 2021: BSc in Computer Science and Engineering, </a:t>
            </a:r>
            <a:r>
              <a:rPr lang="en-US" altLang="zh-CN" i="1" dirty="0"/>
              <a:t>Delft University of Technology</a:t>
            </a:r>
          </a:p>
          <a:p>
            <a:r>
              <a:rPr lang="en-US" dirty="0"/>
              <a:t>- </a:t>
            </a:r>
            <a:r>
              <a:rPr lang="en-US" altLang="zh-CN" dirty="0"/>
              <a:t>2021 to 2023: MSc in Computer Science, </a:t>
            </a:r>
            <a:r>
              <a:rPr lang="en-US" altLang="zh-CN" i="1" dirty="0"/>
              <a:t>ETH Zürich</a:t>
            </a:r>
          </a:p>
          <a:p>
            <a:pPr marL="0" indent="0">
              <a:buNone/>
            </a:pPr>
            <a:r>
              <a:rPr lang="en-US" b="1" dirty="0"/>
              <a:t>Michal Friedman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altLang="zh-CN" dirty="0"/>
              <a:t>2021-12-01 to present: Postdoctoral Researcher, </a:t>
            </a:r>
            <a:r>
              <a:rPr lang="en-US" altLang="zh-CN" i="1" dirty="0"/>
              <a:t>ETH Zürich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6608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0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91FD19-FC4C-47CB-A3C1-448954EA4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32" y="1248537"/>
            <a:ext cx="7218301" cy="5452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*</a:t>
            </a:r>
            <a:r>
              <a:rPr lang="en-US" altLang="zh-CN" b="1" dirty="0"/>
              <a:t>Michael </a:t>
            </a:r>
            <a:r>
              <a:rPr lang="en-US" altLang="zh-CN" b="1" dirty="0" err="1"/>
              <a:t>Giardino</a:t>
            </a:r>
            <a:endParaRPr lang="en-US" altLang="zh-CN" b="1" dirty="0"/>
          </a:p>
          <a:p>
            <a:r>
              <a:rPr lang="en-US" dirty="0"/>
              <a:t>- </a:t>
            </a:r>
            <a:r>
              <a:rPr lang="en-US" altLang="zh-CN" dirty="0"/>
              <a:t>2013 to 2019: PhD in Computer Science, </a:t>
            </a:r>
            <a:r>
              <a:rPr lang="en-US" altLang="zh-CN" i="1" dirty="0"/>
              <a:t>Georgia Institute of Technology</a:t>
            </a:r>
            <a:endParaRPr lang="en-US" i="1" dirty="0"/>
          </a:p>
          <a:p>
            <a:r>
              <a:rPr lang="en-US" altLang="zh-CN" i="1" dirty="0"/>
              <a:t>- </a:t>
            </a:r>
            <a:r>
              <a:rPr lang="en-US" altLang="zh-CN" dirty="0"/>
              <a:t>2014 to 2015: Research Intern (Enterprise and Big Data), </a:t>
            </a:r>
            <a:r>
              <a:rPr lang="en-US" altLang="zh-CN" i="1" dirty="0"/>
              <a:t>Intel Corp</a:t>
            </a:r>
          </a:p>
          <a:p>
            <a:r>
              <a:rPr lang="en-US" altLang="zh-CN" i="1" dirty="0"/>
              <a:t>- </a:t>
            </a:r>
            <a:r>
              <a:rPr lang="en-US" altLang="zh-CN" dirty="0"/>
              <a:t>2019 to 2023: Postdoc (Department of Computer Science), </a:t>
            </a:r>
            <a:r>
              <a:rPr lang="en-US" altLang="zh-CN" i="1" dirty="0"/>
              <a:t>ETH Zürich</a:t>
            </a:r>
          </a:p>
          <a:p>
            <a:r>
              <a:rPr lang="en-US" altLang="zh-CN" i="1" dirty="0"/>
              <a:t>- </a:t>
            </a:r>
            <a:r>
              <a:rPr lang="en-US" altLang="zh-CN" dirty="0"/>
              <a:t>2023 to present: Principal Researcher, Zürich Research Center, </a:t>
            </a:r>
            <a:r>
              <a:rPr lang="en-US" altLang="zh-CN" i="1" dirty="0"/>
              <a:t>Huawei Technologies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B9DB1E-2AB1-4FE0-BF9F-4CA06722D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990" y="1417638"/>
            <a:ext cx="1741118" cy="24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1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91FD19-FC4C-47CB-A3C1-448954EA4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33" y="1248537"/>
            <a:ext cx="6958208" cy="5452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Gustavo Alonso</a:t>
            </a:r>
          </a:p>
          <a:p>
            <a:r>
              <a:rPr lang="en-US" dirty="0"/>
              <a:t>- Professor of Computer Science, System Group, ETH Zürich, Switzerland</a:t>
            </a:r>
          </a:p>
          <a:p>
            <a:r>
              <a:rPr lang="en-US" altLang="zh-CN" dirty="0"/>
              <a:t>- ACM Doctoral Dissertation Award Committee 2024, co-Chair</a:t>
            </a:r>
          </a:p>
          <a:p>
            <a:r>
              <a:rPr lang="en-US" altLang="zh-CN" dirty="0"/>
              <a:t>- Lifetime Achievement Award , the European Chapter of ACM SIGOPS (</a:t>
            </a:r>
            <a:r>
              <a:rPr lang="en-US" altLang="zh-CN" dirty="0" err="1"/>
              <a:t>EuroSys</a:t>
            </a:r>
            <a:r>
              <a:rPr lang="en-US" altLang="zh-CN" dirty="0"/>
              <a:t>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27D8C8-7669-4CC8-9200-5A9C06F2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61" y="1417638"/>
            <a:ext cx="1554712" cy="19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8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Cache management is crucial for system correctness and performance.</a:t>
            </a:r>
          </a:p>
          <a:p>
            <a:r>
              <a:rPr dirty="0"/>
              <a:t>- Operations like </a:t>
            </a:r>
            <a:r>
              <a:rPr b="1" dirty="0"/>
              <a:t>cache writebacks </a:t>
            </a:r>
            <a:r>
              <a:rPr dirty="0"/>
              <a:t>and </a:t>
            </a:r>
            <a:r>
              <a:rPr b="1" dirty="0"/>
              <a:t>memory fences </a:t>
            </a:r>
            <a:r>
              <a:rPr dirty="0"/>
              <a:t>incur significant performance penalties.</a:t>
            </a:r>
          </a:p>
          <a:p>
            <a:r>
              <a:rPr dirty="0"/>
              <a:t>- Proprietary and undocumented hardware limits research</a:t>
            </a:r>
            <a:endParaRPr lang="en-US" dirty="0"/>
          </a:p>
          <a:p>
            <a:r>
              <a:rPr lang="en-US" altLang="zh-CN" dirty="0"/>
              <a:t>- Implemented hardware optimization on RISC-V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RISC-V</a:t>
            </a:r>
          </a:p>
          <a:p>
            <a:r>
              <a:rPr lang="en-US" dirty="0"/>
              <a:t>- TileLink and Coherence Protocol</a:t>
            </a:r>
          </a:p>
          <a:p>
            <a:r>
              <a:rPr lang="en-US" dirty="0"/>
              <a:t>- RVWMO</a:t>
            </a:r>
          </a:p>
          <a:p>
            <a:r>
              <a:rPr lang="en-US" dirty="0"/>
              <a:t>- Cache Managemen</a:t>
            </a:r>
            <a:r>
              <a:rPr lang="en-US" altLang="zh-CN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5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2-1 RISC-V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BF701-15C2-408D-B69A-34170AA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modular, open, reduced ISA</a:t>
            </a:r>
          </a:p>
          <a:p>
            <a:pPr lvl="1"/>
            <a:r>
              <a:rPr lang="en-US" altLang="zh-CN" dirty="0"/>
              <a:t>Chipyard: a framework for agile RISC-V SoC design</a:t>
            </a:r>
          </a:p>
          <a:p>
            <a:pPr lvl="1"/>
            <a:r>
              <a:rPr lang="en-US" altLang="zh-CN" dirty="0"/>
              <a:t>Rocket Chip: SoC generator(cores, caches, interconnects)</a:t>
            </a:r>
          </a:p>
          <a:p>
            <a:r>
              <a:rPr lang="en-US" altLang="zh-CN" dirty="0"/>
              <a:t>Platform for experimenting with new instructions, microarchitectural features.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69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2-2 TileLink and Coherence Protocol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BF701-15C2-408D-B69A-34170AA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Chip-Level Interconnect Protocol</a:t>
            </a:r>
          </a:p>
          <a:p>
            <a:pPr lvl="1"/>
            <a:r>
              <a:rPr lang="en-US" altLang="zh-CN" dirty="0"/>
              <a:t>Low-latency connections for CPUs, accelerators, caches, memory.</a:t>
            </a:r>
          </a:p>
          <a:p>
            <a:pPr lvl="1"/>
            <a:r>
              <a:rPr lang="en-US" altLang="zh-CN" dirty="0"/>
              <a:t>Connect various components of RISC-V</a:t>
            </a:r>
          </a:p>
          <a:p>
            <a:r>
              <a:rPr lang="en-US" altLang="zh-CN" dirty="0"/>
              <a:t>TL-C</a:t>
            </a:r>
          </a:p>
          <a:p>
            <a:pPr lvl="1"/>
            <a:r>
              <a:rPr lang="en-US" altLang="zh-CN" dirty="0"/>
              <a:t>Manage cache coherence communications</a:t>
            </a:r>
          </a:p>
          <a:p>
            <a:pPr lvl="1"/>
            <a:r>
              <a:rPr lang="en-US" altLang="zh-CN" dirty="0"/>
              <a:t>MESI: Cache line stage(Modified, exclusive, shared, </a:t>
            </a:r>
            <a:r>
              <a:rPr lang="en-US" altLang="zh-CN" dirty="0" err="1"/>
              <a:t>invaild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686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2712</Words>
  <Application>Microsoft Office PowerPoint</Application>
  <PresentationFormat>全屏显示(4:3)</PresentationFormat>
  <Paragraphs>293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LinLibertineOI-Identity-H</vt:lpstr>
      <vt:lpstr>等线</vt:lpstr>
      <vt:lpstr>黑体</vt:lpstr>
      <vt:lpstr>宋体</vt:lpstr>
      <vt:lpstr>Arial</vt:lpstr>
      <vt:lpstr>Calibri</vt:lpstr>
      <vt:lpstr>Times New Roman</vt:lpstr>
      <vt:lpstr>Office Theme</vt:lpstr>
      <vt:lpstr>Skip It: Take Control of Your Cache!</vt:lpstr>
      <vt:lpstr>Outline</vt:lpstr>
      <vt:lpstr>Authors</vt:lpstr>
      <vt:lpstr>Authors</vt:lpstr>
      <vt:lpstr>Authors</vt:lpstr>
      <vt:lpstr>Research Motivation</vt:lpstr>
      <vt:lpstr>2 Background</vt:lpstr>
      <vt:lpstr>2-1 RISC-V</vt:lpstr>
      <vt:lpstr>2-2 TileLink and Coherence Protocol</vt:lpstr>
      <vt:lpstr>2-3 TL-C</vt:lpstr>
      <vt:lpstr>2-4 RVWMO</vt:lpstr>
      <vt:lpstr>2-5 Cache Management</vt:lpstr>
      <vt:lpstr>3 BOOM Architecture</vt:lpstr>
      <vt:lpstr>3-1 SonicBOOM</vt:lpstr>
      <vt:lpstr>3-1 SonicBOOM</vt:lpstr>
      <vt:lpstr>4 Memory Semantics</vt:lpstr>
      <vt:lpstr>5-1 Flush Units</vt:lpstr>
      <vt:lpstr>6 Skip It</vt:lpstr>
      <vt:lpstr>6 Skip It</vt:lpstr>
      <vt:lpstr>6 Skip It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Conclusion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It: Take Control of Your Cache!</dc:title>
  <dc:subject/>
  <dc:creator/>
  <cp:keywords/>
  <dc:description>generated using python-pptx</dc:description>
  <cp:lastModifiedBy>Liang Wenyuan</cp:lastModifiedBy>
  <cp:revision>52</cp:revision>
  <dcterms:created xsi:type="dcterms:W3CDTF">2013-01-27T09:14:16Z</dcterms:created>
  <dcterms:modified xsi:type="dcterms:W3CDTF">2024-06-26T11:17:07Z</dcterms:modified>
  <cp:category/>
</cp:coreProperties>
</file>