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23BF4-3298-44B8-BB85-F0A1F6DB7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0929C6-8860-40E9-8D0A-11D30C2A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B46F32-B961-424D-BCAD-B90FABE0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96C68-55F2-425F-80F1-A62350BC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E6BCF2-39EB-452F-A03F-F2B70091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96D1C-FD5F-48BD-86C7-284CD42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B493EF-5852-4DD5-ADCB-69EBF9E8F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A6560D-9394-4FE4-ACA6-EDC2711E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745412-C64A-4938-981F-5B43A865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0023F7-B050-488E-9A5C-1866973B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50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57561-0816-4C90-88F4-0412D77E3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16B899-B4BA-428B-BCC1-1C2BF6466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6585B-BC45-4B03-B6C3-F3067DE4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8CAD15-8573-4632-9403-6F9C8CBF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32379-712A-4D97-9451-D43D7199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8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D10A3-ADE7-4BA0-9765-52B82417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A2C60-CA28-4094-A441-D6A6FD7B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1EA69-0B23-4FD0-B6F6-31D85567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1B27F-360E-47E5-AF14-F1FD0F99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2ADAA6-F9EE-4B98-AB40-F4FE77E5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26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C8076-AD3B-4A60-8AC1-FFA54381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5B569-962D-4C45-979B-43013F3E7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FB9D56-867B-473D-9E00-F4A1EE39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5C821-A504-4026-B1FA-AAE927F0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84C5B-0183-43DF-B33F-BEB457AD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3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194B-37BA-4375-8EEB-FE000F8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535B4-9B50-4EBE-A39A-34A37FE4B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40FDE8-1E5B-4000-96BD-67145BFF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C41A3B-5240-4A45-82C1-3DFE62F4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7B2B6-661D-4998-A749-DEB549F1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0D9951-DFF9-479F-9A26-F5728D7A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7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27B62-E044-4F76-A7DB-9DB6C1C0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DED011-2423-4544-A85C-2D2FE5EC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8B3DAD-DAE3-4511-A563-6517BE58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7F147-3B5F-42BF-BD48-BEF22B67D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AEB6FD-FEEF-40D7-AD20-BC122B995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4DAE6F-EF10-48A3-9EA5-9E5C4D4D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A25473-EBA4-4877-A1B8-7BAB759D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AF9C29-6CE9-4011-BB48-FC8B25CF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64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20614-8D74-444C-AD3B-254E6E5A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575446-11F3-4C00-B5AF-46D97E2A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0BA0EF-6920-487C-93BF-1A5A36A5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1C34C-FB07-4908-8FD6-ACA69F09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2A1DE9-574A-43DB-9A7F-A29AEDAD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D5128A-5975-4210-B7F5-4D7CD9A8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66BEAA-03F9-4D9F-A9E8-ADCDA93B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01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A597F-6C25-483A-8B43-61D0536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82991-C7B5-4DED-BE34-4BE55711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EB070B-9552-457F-B09E-917E0EA3D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1F7A44-FDE9-4797-B547-17C46EF0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043C96-C817-4521-B946-D9256C3B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679CD7-3036-4283-8A2C-4FA747B2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88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157DE-D207-4200-88FB-CEF4774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E087EA-AD43-49A4-BD2F-9ECBE762A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3D1E9A-FD68-4356-8ACE-8BE6521CE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D3C8E6-DFF6-49EC-8EF4-640FC9B2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F33A8-ACAF-40F7-9904-DAF515CF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3664FF-31EC-46DB-8027-1B93D759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14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BDFDF9-64EC-4E99-A6E3-23FE59E0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F1E5C7-4767-4CBB-B3C3-04F30137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25012-93DD-4168-BEEC-0341A2482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9EE1-9A58-413B-BD60-2D3482D71404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52B54-B22C-4986-A2AF-DA08430EB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859A07-66A0-42DE-A4C5-02BFAD3FB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8A5D-0377-462D-B66C-193C4B9744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5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CA34C-A178-4773-890D-F2D0E8240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Tutoriel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7C4D86-453D-4718-A145-E6D38F99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75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5C48D-7142-45AD-A9DD-1793B9CE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 peut rendre notre travail privé dans les settings.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350C815-B93E-4735-B3B2-0A8816F18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3291681"/>
            <a:ext cx="900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EDDE2-6EAD-4D93-ADA5-79DF5AC0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Plateforme permettant de partager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7E0A0-9080-4553-92EB-BA316C06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FD32D-9831-4188-95E4-23C9D1F1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faire un nouveau dépôt, sélectionner new repository sur le +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957DD10-DA96-4B5A-9883-18916AD1D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962" y="2553494"/>
            <a:ext cx="2886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92578-8712-40C9-B716-D6B8FC21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7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On peut nommer le dépôt, ajouter une description et ajouter un README</a:t>
            </a:r>
            <a:br>
              <a:rPr lang="fr-FR" dirty="0"/>
            </a:br>
            <a:r>
              <a:rPr lang="fr-FR" dirty="0"/>
              <a:t>Puis cliquer sur </a:t>
            </a:r>
            <a:r>
              <a:rPr lang="fr-FR" dirty="0" err="1"/>
              <a:t>create</a:t>
            </a:r>
            <a:r>
              <a:rPr lang="fr-FR" dirty="0"/>
              <a:t> repository pour créer le dépôt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F14FD17-AE3C-45AD-8EC9-842287195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590" y="2775578"/>
            <a:ext cx="5862031" cy="37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417B1-88A7-4006-BC68-149C04E3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90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Pour créer une branche, cliquez sur </a:t>
            </a:r>
            <a:r>
              <a:rPr lang="fr-FR" dirty="0" err="1"/>
              <a:t>branch</a:t>
            </a:r>
            <a:r>
              <a:rPr lang="fr-FR" dirty="0"/>
              <a:t>: master.</a:t>
            </a:r>
            <a:br>
              <a:rPr lang="fr-FR" dirty="0"/>
            </a:br>
            <a:r>
              <a:rPr lang="fr-FR" dirty="0"/>
              <a:t>Trouver une branche existante ou créer en une nouvelle.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6570CA3-3A14-41A9-A3A0-BDBF7D58B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704" y="3219450"/>
            <a:ext cx="4432796" cy="22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86712-B1EA-4AAB-A12E-8B25E4DB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On peut faire des changements et les sauvegarder avec  commit changes en bas de la page d’édition.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9FB4D8F-3419-4144-8B08-8A1F8CDF1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2996" y="2343150"/>
            <a:ext cx="11589634" cy="19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7CD22-BC50-48CA-AE61-88A3BA2E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montrer les modifications, on utilise les pull </a:t>
            </a:r>
            <a:r>
              <a:rPr lang="fr-FR" dirty="0" err="1"/>
              <a:t>requests</a:t>
            </a:r>
            <a:r>
              <a:rPr lang="fr-FR" dirty="0"/>
              <a:t>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F261240-609A-40B3-B401-57CBC98AD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12" y="3663156"/>
            <a:ext cx="5819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3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5D6D5-BE19-4450-BBA7-C0387C32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 après avoir vu les changements cliquez sur le </a:t>
            </a:r>
            <a:r>
              <a:rPr lang="fr-FR" dirty="0" err="1"/>
              <a:t>create</a:t>
            </a:r>
            <a:r>
              <a:rPr lang="fr-FR" dirty="0"/>
              <a:t> pull </a:t>
            </a:r>
            <a:r>
              <a:rPr lang="fr-FR" dirty="0" err="1"/>
              <a:t>request</a:t>
            </a:r>
            <a:r>
              <a:rPr lang="fr-FR" dirty="0"/>
              <a:t>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D49027E-F6DC-40B5-9B5E-AEDF602DC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3620294"/>
            <a:ext cx="3352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9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5BD9B-6FEF-4240-9CB2-5400ECF8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 ramener les changements dans la branche main, il faut « merge pull </a:t>
            </a:r>
            <a:r>
              <a:rPr lang="fr-FR" dirty="0" err="1"/>
              <a:t>request</a:t>
            </a:r>
            <a:r>
              <a:rPr lang="fr-FR" dirty="0"/>
              <a:t> » puis </a:t>
            </a:r>
            <a:r>
              <a:rPr lang="fr-FR" dirty="0" err="1"/>
              <a:t>delete</a:t>
            </a:r>
            <a:r>
              <a:rPr lang="fr-FR" dirty="0"/>
              <a:t> la branche.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F3E5FB0-581E-4B99-8D00-B40E38630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7" y="2801144"/>
            <a:ext cx="6905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1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139</Words>
  <Application>Microsoft Office PowerPoint</Application>
  <PresentationFormat>Grand écran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Tutoriel Github</vt:lpstr>
      <vt:lpstr>Plateforme permettant de partager du code</vt:lpstr>
      <vt:lpstr>Pour faire un nouveau dépôt, sélectionner new repository sur le +</vt:lpstr>
      <vt:lpstr>On peut nommer le dépôt, ajouter une description et ajouter un README Puis cliquer sur create repository pour créer le dépôt </vt:lpstr>
      <vt:lpstr>Pour créer une branche, cliquez sur branch: master. Trouver une branche existante ou créer en une nouvelle.</vt:lpstr>
      <vt:lpstr>On peut faire des changements et les sauvegarder avec  commit changes en bas de la page d’édition.</vt:lpstr>
      <vt:lpstr>Pour montrer les modifications, on utilise les pull requests.</vt:lpstr>
      <vt:lpstr>Puis après avoir vu les changements cliquez sur le create pull request.</vt:lpstr>
      <vt:lpstr>Pour ramener les changements dans la branche main, il faut « merge pull request » puis delete la branche.</vt:lpstr>
      <vt:lpstr>On peut rendre notre travail privé dans les settings.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Tutoriel Github</dc:title>
  <dc:creator>alexis bard</dc:creator>
  <cp:lastModifiedBy>alexis bard</cp:lastModifiedBy>
  <cp:revision>5</cp:revision>
  <dcterms:created xsi:type="dcterms:W3CDTF">2020-01-06T14:26:04Z</dcterms:created>
  <dcterms:modified xsi:type="dcterms:W3CDTF">2020-01-06T15:11:58Z</dcterms:modified>
</cp:coreProperties>
</file>