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4" r:id="rId7"/>
    <p:sldId id="266" r:id="rId8"/>
    <p:sldId id="262" r:id="rId9"/>
    <p:sldId id="263" r:id="rId10"/>
    <p:sldId id="267" r:id="rId11"/>
    <p:sldId id="265" r:id="rId1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7" autoAdjust="0"/>
    <p:restoredTop sz="94660"/>
  </p:normalViewPr>
  <p:slideViewPr>
    <p:cSldViewPr>
      <p:cViewPr>
        <p:scale>
          <a:sx n="130" d="100"/>
          <a:sy n="130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A17-17F8-40BF-8BA9-413E6747BBA3}" type="datetimeFigureOut">
              <a:rPr lang="da-DK" smtClean="0"/>
              <a:t>12-06-2016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96C6-3042-4FB3-9E19-7C2D5FFE0A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503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A17-17F8-40BF-8BA9-413E6747BBA3}" type="datetimeFigureOut">
              <a:rPr lang="da-DK" smtClean="0"/>
              <a:t>12-06-2016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96C6-3042-4FB3-9E19-7C2D5FFE0A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058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A17-17F8-40BF-8BA9-413E6747BBA3}" type="datetimeFigureOut">
              <a:rPr lang="da-DK" smtClean="0"/>
              <a:t>12-06-2016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96C6-3042-4FB3-9E19-7C2D5FFE0A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29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A17-17F8-40BF-8BA9-413E6747BBA3}" type="datetimeFigureOut">
              <a:rPr lang="da-DK" smtClean="0"/>
              <a:t>12-06-2016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96C6-3042-4FB3-9E19-7C2D5FFE0A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547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A17-17F8-40BF-8BA9-413E6747BBA3}" type="datetimeFigureOut">
              <a:rPr lang="da-DK" smtClean="0"/>
              <a:t>12-06-2016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96C6-3042-4FB3-9E19-7C2D5FFE0A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997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A17-17F8-40BF-8BA9-413E6747BBA3}" type="datetimeFigureOut">
              <a:rPr lang="da-DK" smtClean="0"/>
              <a:t>12-06-2016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96C6-3042-4FB3-9E19-7C2D5FFE0A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740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A17-17F8-40BF-8BA9-413E6747BBA3}" type="datetimeFigureOut">
              <a:rPr lang="da-DK" smtClean="0"/>
              <a:t>12-06-2016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96C6-3042-4FB3-9E19-7C2D5FFE0A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046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A17-17F8-40BF-8BA9-413E6747BBA3}" type="datetimeFigureOut">
              <a:rPr lang="da-DK" smtClean="0"/>
              <a:t>12-06-2016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96C6-3042-4FB3-9E19-7C2D5FFE0A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788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A17-17F8-40BF-8BA9-413E6747BBA3}" type="datetimeFigureOut">
              <a:rPr lang="da-DK" smtClean="0"/>
              <a:t>12-06-2016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96C6-3042-4FB3-9E19-7C2D5FFE0A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897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A17-17F8-40BF-8BA9-413E6747BBA3}" type="datetimeFigureOut">
              <a:rPr lang="da-DK" smtClean="0"/>
              <a:t>12-06-2016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96C6-3042-4FB3-9E19-7C2D5FFE0A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495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A17-17F8-40BF-8BA9-413E6747BBA3}" type="datetimeFigureOut">
              <a:rPr lang="da-DK" smtClean="0"/>
              <a:t>12-06-2016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96C6-3042-4FB3-9E19-7C2D5FFE0A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096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10A17-17F8-40BF-8BA9-413E6747BBA3}" type="datetimeFigureOut">
              <a:rPr lang="da-DK" smtClean="0"/>
              <a:t>12-06-2016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A96C6-3042-4FB3-9E19-7C2D5FFE0A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216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6864" cy="1728192"/>
          </a:xfrm>
        </p:spPr>
        <p:txBody>
          <a:bodyPr>
            <a:normAutofit/>
          </a:bodyPr>
          <a:lstStyle/>
          <a:p>
            <a:r>
              <a:rPr lang="en-US" dirty="0"/>
              <a:t>Towards a generic dispenser module for </a:t>
            </a:r>
            <a:r>
              <a:rPr lang="en-US" dirty="0" smtClean="0"/>
              <a:t>laboratory </a:t>
            </a:r>
            <a:r>
              <a:rPr lang="da-DK" dirty="0" smtClean="0"/>
              <a:t>platforms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sz="2800" dirty="0"/>
              <a:t>Lars Yndal </a:t>
            </a:r>
            <a:r>
              <a:rPr lang="da-DK" sz="2800" dirty="0" smtClean="0"/>
              <a:t>Sørensen, ITU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1573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aspects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Used by small to medium companies</a:t>
            </a:r>
          </a:p>
          <a:p>
            <a:pPr lvl="1"/>
            <a:r>
              <a:rPr lang="en-GB" sz="2400" dirty="0" smtClean="0"/>
              <a:t>Small companies can afford it and it supports different types of sample containers (almost…)</a:t>
            </a:r>
          </a:p>
          <a:p>
            <a:pPr lvl="1"/>
            <a:r>
              <a:rPr lang="en-GB" sz="2400" dirty="0" smtClean="0"/>
              <a:t>Extendable in size (and has space to add extra equipment)</a:t>
            </a:r>
          </a:p>
          <a:p>
            <a:endParaRPr lang="en-GB" dirty="0" smtClean="0"/>
          </a:p>
          <a:p>
            <a:r>
              <a:rPr lang="en-GB" dirty="0" smtClean="0"/>
              <a:t>Used by upcoming/current research projects</a:t>
            </a:r>
          </a:p>
          <a:p>
            <a:pPr lvl="1"/>
            <a:r>
              <a:rPr lang="en-GB" dirty="0" smtClean="0"/>
              <a:t>Easy to setup for even a small batch of samples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4584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ERRATA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Hall effect sensors tested: </a:t>
            </a:r>
          </a:p>
          <a:p>
            <a:pPr lvl="1"/>
            <a:r>
              <a:rPr lang="en-US" dirty="0" smtClean="0"/>
              <a:t>3144 OH14 is the </a:t>
            </a:r>
            <a:r>
              <a:rPr lang="en-US" i="1" dirty="0" smtClean="0"/>
              <a:t>switch</a:t>
            </a:r>
            <a:r>
              <a:rPr lang="en-US" dirty="0" smtClean="0"/>
              <a:t> and </a:t>
            </a:r>
            <a:r>
              <a:rPr lang="en-US" dirty="0"/>
              <a:t>and 49E 11082N </a:t>
            </a:r>
            <a:r>
              <a:rPr lang="en-US" dirty="0" smtClean="0"/>
              <a:t>is the </a:t>
            </a:r>
            <a:r>
              <a:rPr lang="en-US" i="1" dirty="0" smtClean="0"/>
              <a:t>linear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05403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This </a:t>
            </a:r>
            <a:r>
              <a:rPr lang="en-GB" dirty="0" smtClean="0"/>
              <a:t>presentation…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Design goals</a:t>
            </a:r>
          </a:p>
          <a:p>
            <a:pPr marL="457200" lvl="1" indent="0">
              <a:buNone/>
            </a:pPr>
            <a:r>
              <a:rPr lang="en-GB" sz="1800" dirty="0" smtClean="0"/>
              <a:t>Based on currently available solutions</a:t>
            </a:r>
          </a:p>
          <a:p>
            <a:r>
              <a:rPr lang="en-GB" dirty="0" smtClean="0"/>
              <a:t>Proposed solution</a:t>
            </a:r>
          </a:p>
          <a:p>
            <a:pPr marL="457200" lvl="1" indent="0">
              <a:buNone/>
            </a:pPr>
            <a:r>
              <a:rPr lang="en-GB" sz="2300" dirty="0" smtClean="0"/>
              <a:t>Demo! :-D</a:t>
            </a:r>
          </a:p>
          <a:p>
            <a:r>
              <a:rPr lang="en-GB" dirty="0" smtClean="0"/>
              <a:t>Core parts of the design</a:t>
            </a:r>
          </a:p>
          <a:p>
            <a:endParaRPr lang="en-GB" dirty="0" smtClean="0"/>
          </a:p>
          <a:p>
            <a:r>
              <a:rPr lang="en-GB" dirty="0" smtClean="0"/>
              <a:t>Evaluation</a:t>
            </a:r>
          </a:p>
          <a:p>
            <a:endParaRPr lang="en-GB" dirty="0" smtClean="0"/>
          </a:p>
          <a:p>
            <a:r>
              <a:rPr lang="en-GB" dirty="0" smtClean="0"/>
              <a:t>Future aspects</a:t>
            </a:r>
            <a:endParaRPr lang="en-GB" sz="1800" dirty="0" smtClean="0"/>
          </a:p>
          <a:p>
            <a:pPr lvl="1"/>
            <a:endParaRPr lang="en-GB" sz="1800" dirty="0" smtClean="0"/>
          </a:p>
        </p:txBody>
      </p:sp>
      <p:pic>
        <p:nvPicPr>
          <p:cNvPr id="1026" name="Picture 2" descr="D:\OwnClouds\Yndal\Dispenser project\Presentation\Dispen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060848"/>
            <a:ext cx="3282678" cy="370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5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Design </a:t>
            </a:r>
            <a:r>
              <a:rPr lang="da-DK" dirty="0" err="1" smtClean="0"/>
              <a:t>goals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smtClean="0"/>
              <a:t>Modularity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	Attach/remove module without hassle.</a:t>
            </a:r>
          </a:p>
          <a:p>
            <a:r>
              <a:rPr lang="en-GB" b="1" dirty="0" smtClean="0"/>
              <a:t>Versatility</a:t>
            </a:r>
            <a:br>
              <a:rPr lang="en-GB" b="1" dirty="0" smtClean="0"/>
            </a:br>
            <a:r>
              <a:rPr lang="en-GB" b="1" dirty="0" smtClean="0"/>
              <a:t>	</a:t>
            </a:r>
            <a:r>
              <a:rPr lang="en-GB" dirty="0" smtClean="0"/>
              <a:t>Different sizes of Petri dishes/</a:t>
            </a:r>
            <a:r>
              <a:rPr lang="en-GB" dirty="0" err="1" smtClean="0"/>
              <a:t>multiwell</a:t>
            </a:r>
            <a:r>
              <a:rPr lang="en-GB" dirty="0" smtClean="0"/>
              <a:t> plates.</a:t>
            </a:r>
          </a:p>
          <a:p>
            <a:r>
              <a:rPr lang="en-GB" b="1" dirty="0" smtClean="0"/>
              <a:t>Usability</a:t>
            </a:r>
            <a:br>
              <a:rPr lang="en-GB" b="1" dirty="0" smtClean="0"/>
            </a:br>
            <a:r>
              <a:rPr lang="en-GB" b="1" dirty="0" smtClean="0"/>
              <a:t>	</a:t>
            </a:r>
            <a:r>
              <a:rPr lang="en-GB" dirty="0" smtClean="0"/>
              <a:t>Easy to add/remove stacks during runtime.</a:t>
            </a:r>
          </a:p>
          <a:p>
            <a:r>
              <a:rPr lang="en-GB" b="1" dirty="0" smtClean="0"/>
              <a:t>Flexibility</a:t>
            </a:r>
            <a:br>
              <a:rPr lang="en-GB" b="1" dirty="0" smtClean="0"/>
            </a:br>
            <a:r>
              <a:rPr lang="en-GB" b="1" dirty="0" smtClean="0"/>
              <a:t>	</a:t>
            </a:r>
            <a:r>
              <a:rPr lang="en-GB" dirty="0" smtClean="0"/>
              <a:t>Can be attached to most current laboratory platforms.</a:t>
            </a:r>
          </a:p>
          <a:p>
            <a:r>
              <a:rPr lang="en-GB" b="1" dirty="0" smtClean="0"/>
              <a:t>Increased feedback</a:t>
            </a:r>
            <a:br>
              <a:rPr lang="en-GB" b="1" dirty="0" smtClean="0"/>
            </a:br>
            <a:r>
              <a:rPr lang="en-GB" b="1" dirty="0" smtClean="0"/>
              <a:t>	</a:t>
            </a:r>
            <a:r>
              <a:rPr lang="en-GB" dirty="0" smtClean="0"/>
              <a:t>Detects platform layers automatically.</a:t>
            </a:r>
          </a:p>
          <a:p>
            <a:r>
              <a:rPr lang="en-GB" b="1" dirty="0" err="1" smtClean="0"/>
              <a:t>Repairability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</a:t>
            </a:r>
            <a:r>
              <a:rPr lang="en-GB" dirty="0" smtClean="0"/>
              <a:t>Easy to create spare parts - and low cost.</a:t>
            </a:r>
          </a:p>
          <a:p>
            <a:r>
              <a:rPr lang="en-GB" b="1" dirty="0" smtClean="0"/>
              <a:t>Responsive Control</a:t>
            </a:r>
            <a:br>
              <a:rPr lang="en-GB" b="1" dirty="0" smtClean="0"/>
            </a:br>
            <a:r>
              <a:rPr lang="en-GB" b="1" dirty="0" smtClean="0"/>
              <a:t>	</a:t>
            </a:r>
            <a:r>
              <a:rPr lang="en-GB" dirty="0" smtClean="0"/>
              <a:t>Responses from module, regardless of ongoing motions,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6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</a:t>
            </a:r>
            <a:r>
              <a:rPr lang="da-DK" dirty="0" smtClean="0"/>
              <a:t> solution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Demo of:</a:t>
            </a:r>
          </a:p>
          <a:p>
            <a:pPr lvl="1"/>
            <a:r>
              <a:rPr lang="en-GB" dirty="0" smtClean="0"/>
              <a:t>Calibration</a:t>
            </a:r>
          </a:p>
          <a:p>
            <a:pPr lvl="1"/>
            <a:r>
              <a:rPr lang="en-GB" dirty="0" smtClean="0"/>
              <a:t>Detecting layer</a:t>
            </a:r>
          </a:p>
          <a:p>
            <a:pPr lvl="1"/>
            <a:r>
              <a:rPr lang="en-GB" dirty="0" smtClean="0"/>
              <a:t>Detecting dish stack</a:t>
            </a:r>
          </a:p>
          <a:p>
            <a:pPr lvl="1"/>
            <a:r>
              <a:rPr lang="en-GB" dirty="0" smtClean="0"/>
              <a:t>Defining insertion point</a:t>
            </a:r>
          </a:p>
          <a:p>
            <a:pPr lvl="1"/>
            <a:r>
              <a:rPr lang="en-GB" dirty="0" smtClean="0"/>
              <a:t>Inserting dish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340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Core parts – the hardware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Arduino Mega vs Teensy</a:t>
            </a:r>
          </a:p>
          <a:p>
            <a:pPr lvl="1"/>
            <a:r>
              <a:rPr lang="en-GB" sz="2000" dirty="0" smtClean="0"/>
              <a:t>RAMPS vs DIY, speed, cost, </a:t>
            </a:r>
            <a:r>
              <a:rPr lang="en-GB" sz="2000" dirty="0" smtClean="0"/>
              <a:t>size, no reset upon connection</a:t>
            </a:r>
            <a:endParaRPr lang="en-GB" sz="2000" dirty="0" smtClean="0"/>
          </a:p>
          <a:p>
            <a:r>
              <a:rPr lang="en-GB" dirty="0" smtClean="0"/>
              <a:t>Electrical circuits for stacks</a:t>
            </a:r>
          </a:p>
          <a:p>
            <a:r>
              <a:rPr lang="en-GB" dirty="0" smtClean="0"/>
              <a:t>Low use of screws: Self-locking design</a:t>
            </a:r>
          </a:p>
          <a:p>
            <a:r>
              <a:rPr lang="en-GB" dirty="0" smtClean="0"/>
              <a:t>Stacks</a:t>
            </a:r>
          </a:p>
          <a:p>
            <a:pPr lvl="1"/>
            <a:r>
              <a:rPr lang="en-GB" sz="2000" dirty="0" smtClean="0"/>
              <a:t>Self-</a:t>
            </a:r>
            <a:r>
              <a:rPr lang="en-GB" sz="2000" dirty="0" err="1" smtClean="0"/>
              <a:t>centering</a:t>
            </a:r>
            <a:r>
              <a:rPr lang="en-GB" sz="2000" dirty="0" smtClean="0"/>
              <a:t>, automatic identification, easy access for user</a:t>
            </a:r>
          </a:p>
          <a:p>
            <a:r>
              <a:rPr lang="en-GB" dirty="0" smtClean="0"/>
              <a:t>Gripper</a:t>
            </a:r>
          </a:p>
          <a:p>
            <a:pPr lvl="1"/>
            <a:r>
              <a:rPr lang="en-GB" sz="2000" dirty="0" smtClean="0"/>
              <a:t>Squeezing</a:t>
            </a:r>
          </a:p>
          <a:p>
            <a:r>
              <a:rPr lang="en-GB" dirty="0" smtClean="0"/>
              <a:t>Protects </a:t>
            </a:r>
            <a:r>
              <a:rPr lang="en-GB" dirty="0" err="1" smtClean="0"/>
              <a:t>endstops</a:t>
            </a:r>
            <a:r>
              <a:rPr lang="en-GB" dirty="0" smtClean="0"/>
              <a:t> from damage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95% open-source parts</a:t>
            </a:r>
          </a:p>
          <a:p>
            <a:pPr marL="457200" lvl="1" indent="0">
              <a:buNone/>
            </a:pPr>
            <a:r>
              <a:rPr lang="en-GB" sz="2000" dirty="0" smtClean="0"/>
              <a:t>Parallax PING))) and </a:t>
            </a:r>
            <a:r>
              <a:rPr lang="en-GB" sz="2000" dirty="0" err="1" smtClean="0"/>
              <a:t>microbarbs</a:t>
            </a:r>
            <a:r>
              <a:rPr lang="en-GB" sz="2000" dirty="0" smtClean="0"/>
              <a:t> are not</a:t>
            </a:r>
          </a:p>
          <a:p>
            <a:pPr lvl="1"/>
            <a:endParaRPr lang="en-GB" dirty="0"/>
          </a:p>
        </p:txBody>
      </p:sp>
      <p:pic>
        <p:nvPicPr>
          <p:cNvPr id="4098" name="Picture 2" descr="D:\OwnClouds\Yndal\Dispenser project\Presentation\grip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861048"/>
            <a:ext cx="3269159" cy="228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6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Core parts – the software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Space conserving</a:t>
            </a:r>
          </a:p>
          <a:p>
            <a:r>
              <a:rPr lang="en-GB" dirty="0" smtClean="0"/>
              <a:t>Implements acceleration/deceleration</a:t>
            </a:r>
          </a:p>
          <a:p>
            <a:r>
              <a:rPr lang="en-GB" dirty="0" smtClean="0"/>
              <a:t>Self-calibrating</a:t>
            </a:r>
          </a:p>
          <a:p>
            <a:r>
              <a:rPr lang="en-GB" dirty="0" smtClean="0"/>
              <a:t>Automatic stack detection</a:t>
            </a:r>
          </a:p>
          <a:p>
            <a:r>
              <a:rPr lang="en-GB" dirty="0" smtClean="0"/>
              <a:t>Responsive </a:t>
            </a:r>
            <a:br>
              <a:rPr lang="en-GB" dirty="0" smtClean="0"/>
            </a:br>
            <a:r>
              <a:rPr lang="en-GB" sz="2400" dirty="0" smtClean="0"/>
              <a:t>(but not when calibrating!)</a:t>
            </a:r>
          </a:p>
          <a:p>
            <a:r>
              <a:rPr lang="en-GB" dirty="0" smtClean="0"/>
              <a:t>Easy to add new motions</a:t>
            </a:r>
          </a:p>
          <a:p>
            <a:r>
              <a:rPr lang="en-GB" dirty="0" smtClean="0"/>
              <a:t>Provides useful feedback</a:t>
            </a:r>
          </a:p>
          <a:p>
            <a:endParaRPr lang="en-GB" sz="2800" dirty="0" smtClean="0"/>
          </a:p>
          <a:p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1026" name="Picture 2" descr="D:\OwnClouds\Yndal\Dispenser project\Presentation\MotionAr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871891"/>
            <a:ext cx="3711904" cy="245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5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Evaluation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55576" y="1600201"/>
            <a:ext cx="7931224" cy="305293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4000" b="1" dirty="0" smtClean="0"/>
              <a:t>Fulfilled design goals:</a:t>
            </a:r>
          </a:p>
          <a:p>
            <a:endParaRPr lang="en-GB" b="1" dirty="0"/>
          </a:p>
          <a:p>
            <a:pPr marL="400050" lvl="1" indent="0">
              <a:buNone/>
            </a:pPr>
            <a:r>
              <a:rPr lang="en-GB" b="1" dirty="0" smtClean="0"/>
              <a:t>Modularity 		</a:t>
            </a:r>
            <a:r>
              <a:rPr lang="en-GB" dirty="0" smtClean="0"/>
              <a:t>No hassle</a:t>
            </a:r>
          </a:p>
          <a:p>
            <a:pPr marL="400050" lvl="1" indent="0">
              <a:buNone/>
            </a:pPr>
            <a:r>
              <a:rPr lang="en-GB" b="1" dirty="0" smtClean="0"/>
              <a:t>Versatility 		</a:t>
            </a:r>
            <a:r>
              <a:rPr lang="en-GB" dirty="0" smtClean="0"/>
              <a:t>Dish sizes and types</a:t>
            </a:r>
          </a:p>
          <a:p>
            <a:pPr marL="400050" lvl="1" indent="0">
              <a:buNone/>
            </a:pPr>
            <a:r>
              <a:rPr lang="en-GB" b="1" dirty="0" smtClean="0"/>
              <a:t>Usability		</a:t>
            </a:r>
            <a:r>
              <a:rPr lang="en-GB" dirty="0" smtClean="0"/>
              <a:t>Add/remove stacks during runtime</a:t>
            </a:r>
          </a:p>
          <a:p>
            <a:pPr marL="400050" lvl="1" indent="0">
              <a:buNone/>
            </a:pPr>
            <a:r>
              <a:rPr lang="en-GB" b="1" dirty="0" smtClean="0"/>
              <a:t>Flexibility		</a:t>
            </a:r>
            <a:r>
              <a:rPr lang="en-GB" dirty="0" smtClean="0"/>
              <a:t>Fits most current laboratory platforms</a:t>
            </a:r>
          </a:p>
          <a:p>
            <a:pPr marL="400050" lvl="1" indent="0">
              <a:buNone/>
            </a:pPr>
            <a:r>
              <a:rPr lang="en-GB" b="1" dirty="0" smtClean="0"/>
              <a:t>Increased feedback	</a:t>
            </a:r>
            <a:r>
              <a:rPr lang="en-GB" dirty="0" smtClean="0"/>
              <a:t>Detects platform layers automatically.</a:t>
            </a:r>
          </a:p>
          <a:p>
            <a:pPr marL="400050" lvl="1" indent="0">
              <a:buNone/>
            </a:pPr>
            <a:r>
              <a:rPr lang="en-GB" b="1" dirty="0" err="1" smtClean="0"/>
              <a:t>Repairability</a:t>
            </a:r>
            <a:r>
              <a:rPr lang="en-GB" b="1" dirty="0" smtClean="0"/>
              <a:t>		</a:t>
            </a:r>
            <a:r>
              <a:rPr lang="en-GB" dirty="0" smtClean="0"/>
              <a:t>Easy to create spare parts - and low cost.</a:t>
            </a:r>
          </a:p>
          <a:p>
            <a:pPr marL="400050" lvl="1" indent="0">
              <a:buNone/>
            </a:pPr>
            <a:r>
              <a:rPr lang="en-GB" b="1" dirty="0" smtClean="0"/>
              <a:t>Responsive Control</a:t>
            </a:r>
            <a:r>
              <a:rPr lang="en-GB" b="1" dirty="0"/>
              <a:t>	</a:t>
            </a:r>
            <a:r>
              <a:rPr lang="en-GB" dirty="0" smtClean="0"/>
              <a:t>Responses from module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 descr="D:\OwnClouds\Yndal\Dispenser project\Presentation\warn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86" y="2636548"/>
            <a:ext cx="300459" cy="30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OwnClouds\Yndal\Dispenser project\Presentation\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86" y="2348880"/>
            <a:ext cx="288031" cy="2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OwnClouds\Yndal\Dispenser project\Presentation\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97" y="3857330"/>
            <a:ext cx="288031" cy="2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OwnClouds\Yndal\Dispenser project\Presentation\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86" y="3551647"/>
            <a:ext cx="288031" cy="2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OwnClouds\Yndal\Dispenser project\Presentation\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86" y="3259409"/>
            <a:ext cx="288031" cy="2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OwnClouds\Yndal\Dispenser project\Presentation\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96" y="4145361"/>
            <a:ext cx="288031" cy="2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OwnClouds\Yndal\Dispenser project\Presentation\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99" y="2947457"/>
            <a:ext cx="288031" cy="2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boks 3"/>
          <p:cNvSpPr txBox="1"/>
          <p:nvPr/>
        </p:nvSpPr>
        <p:spPr>
          <a:xfrm>
            <a:off x="2771800" y="5373216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6/7 goals achieved!</a:t>
            </a:r>
            <a:endParaRPr lang="en-GB" sz="3200" b="1" dirty="0"/>
          </a:p>
        </p:txBody>
      </p:sp>
      <p:pic>
        <p:nvPicPr>
          <p:cNvPr id="2052" name="Picture 4" descr="D:\OwnClouds\Yndal\Dispenser project\Presentation\achieved_goal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142" y="4805959"/>
            <a:ext cx="1503361" cy="150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19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Issues to be addressed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/>
          <a:lstStyle/>
          <a:p>
            <a:pPr lvl="1"/>
            <a:r>
              <a:rPr lang="en-GB" dirty="0" smtClean="0"/>
              <a:t>Angle of lead screws</a:t>
            </a:r>
          </a:p>
          <a:p>
            <a:pPr lvl="1"/>
            <a:r>
              <a:rPr lang="en-GB" dirty="0"/>
              <a:t>Support blocks for lead screw</a:t>
            </a:r>
          </a:p>
          <a:p>
            <a:pPr lvl="1"/>
            <a:r>
              <a:rPr lang="en-GB" dirty="0" smtClean="0"/>
              <a:t>Lifting wells (squared objects)</a:t>
            </a:r>
          </a:p>
          <a:p>
            <a:pPr lvl="1"/>
            <a:r>
              <a:rPr lang="en-GB" dirty="0" smtClean="0"/>
              <a:t>Risk of power drop, when inserting stacks</a:t>
            </a:r>
          </a:p>
          <a:p>
            <a:pPr lvl="1"/>
            <a:r>
              <a:rPr lang="en-GB" dirty="0" smtClean="0"/>
              <a:t>Small stepper gets hot</a:t>
            </a:r>
          </a:p>
          <a:p>
            <a:pPr lvl="1"/>
            <a:endParaRPr lang="en-GB" dirty="0"/>
          </a:p>
        </p:txBody>
      </p:sp>
      <p:pic>
        <p:nvPicPr>
          <p:cNvPr id="3074" name="Picture 2" descr="D:\OwnClouds\Yndal\Dispenser project\Presentation\wi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81128"/>
            <a:ext cx="2548177" cy="191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ladsholder til indhold 2"/>
          <p:cNvSpPr txBox="1">
            <a:spLocks/>
          </p:cNvSpPr>
          <p:nvPr/>
        </p:nvSpPr>
        <p:spPr>
          <a:xfrm>
            <a:off x="467544" y="4879701"/>
            <a:ext cx="4680520" cy="781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smtClean="0"/>
              <a:t>Organize the wires!!</a:t>
            </a:r>
          </a:p>
        </p:txBody>
      </p:sp>
    </p:spTree>
    <p:extLst>
      <p:ext uri="{BB962C8B-B14F-4D97-AF65-F5344CB8AC3E}">
        <p14:creationId xmlns:p14="http://schemas.microsoft.com/office/powerpoint/2010/main" val="276874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improvements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Save calibration data in EEPROM</a:t>
            </a:r>
          </a:p>
          <a:p>
            <a:r>
              <a:rPr lang="en-GB" dirty="0" smtClean="0"/>
              <a:t>Concurrent motions</a:t>
            </a:r>
            <a:endParaRPr lang="en-GB" dirty="0"/>
          </a:p>
          <a:p>
            <a:r>
              <a:rPr lang="en-GB" dirty="0" smtClean="0"/>
              <a:t>Install electronics more safely (wires + MC)</a:t>
            </a:r>
          </a:p>
          <a:p>
            <a:r>
              <a:rPr lang="en-GB" dirty="0" smtClean="0"/>
              <a:t>Ball bearings for supporting the leadscrews</a:t>
            </a:r>
          </a:p>
          <a:p>
            <a:r>
              <a:rPr lang="en-GB" dirty="0" smtClean="0"/>
              <a:t>How to grip bottom and top of dish in one go</a:t>
            </a:r>
          </a:p>
          <a:p>
            <a:r>
              <a:rPr lang="en-GB" dirty="0" smtClean="0"/>
              <a:t>Design that uses less 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29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285</Words>
  <Application>Microsoft Office PowerPoint</Application>
  <PresentationFormat>Skærmshow (4:3)</PresentationFormat>
  <Paragraphs>85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11</vt:i4>
      </vt:variant>
    </vt:vector>
  </HeadingPairs>
  <TitlesOfParts>
    <vt:vector size="12" baseType="lpstr">
      <vt:lpstr>Kontortema</vt:lpstr>
      <vt:lpstr>Towards a generic dispenser module for laboratory platforms</vt:lpstr>
      <vt:lpstr>This presentation…</vt:lpstr>
      <vt:lpstr>Design goals</vt:lpstr>
      <vt:lpstr>Proposed solution</vt:lpstr>
      <vt:lpstr>Core parts – the hardware</vt:lpstr>
      <vt:lpstr>Core parts – the software</vt:lpstr>
      <vt:lpstr>Evaluation</vt:lpstr>
      <vt:lpstr>Issues to be addressed</vt:lpstr>
      <vt:lpstr>Possible improvements</vt:lpstr>
      <vt:lpstr>Future aspects</vt:lpstr>
      <vt:lpstr>ERRATA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 generic dispenser module for laboratory platforms</dc:title>
  <dc:creator>Lars Yndal Sørensen</dc:creator>
  <cp:lastModifiedBy>Lars Yndal Sørensen</cp:lastModifiedBy>
  <cp:revision>46</cp:revision>
  <dcterms:created xsi:type="dcterms:W3CDTF">2016-06-08T11:26:15Z</dcterms:created>
  <dcterms:modified xsi:type="dcterms:W3CDTF">2016-06-12T20:10:19Z</dcterms:modified>
</cp:coreProperties>
</file>