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7" r:id="rId2"/>
    <p:sldId id="284" r:id="rId3"/>
    <p:sldId id="268" r:id="rId4"/>
    <p:sldId id="269" r:id="rId5"/>
    <p:sldId id="273" r:id="rId6"/>
    <p:sldId id="270" r:id="rId7"/>
    <p:sldId id="288" r:id="rId8"/>
    <p:sldId id="272" r:id="rId9"/>
    <p:sldId id="274" r:id="rId10"/>
    <p:sldId id="282" r:id="rId11"/>
    <p:sldId id="275" r:id="rId12"/>
    <p:sldId id="259" r:id="rId13"/>
    <p:sldId id="283" r:id="rId14"/>
    <p:sldId id="260" r:id="rId15"/>
    <p:sldId id="285" r:id="rId16"/>
    <p:sldId id="276" r:id="rId17"/>
    <p:sldId id="290"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F3000E-AC32-4F7C-8581-0DC7C661537A}" type="doc">
      <dgm:prSet loTypeId="urn:microsoft.com/office/officeart/2005/8/layout/chevron1" loCatId="process" qsTypeId="urn:microsoft.com/office/officeart/2005/8/quickstyle/simple1" qsCatId="simple" csTypeId="urn:microsoft.com/office/officeart/2005/8/colors/colorful3" csCatId="colorful" phldr="1"/>
      <dgm:spPr/>
    </dgm:pt>
    <dgm:pt modelId="{DF7D575E-DD62-4D21-958D-3BFBC4C8BCE3}">
      <dgm:prSet phldrT="[Text]"/>
      <dgm:spPr/>
      <dgm:t>
        <a:bodyPr/>
        <a:lstStyle/>
        <a:p>
          <a:r>
            <a:rPr lang="en-IN" dirty="0"/>
            <a:t>Malware starts, </a:t>
          </a:r>
          <a:r>
            <a:rPr lang="en-IN" b="1" dirty="0"/>
            <a:t>Checks for sandbox</a:t>
          </a:r>
          <a:r>
            <a:rPr lang="en-IN" dirty="0"/>
            <a:t>, exists if found.</a:t>
          </a:r>
          <a:endParaRPr lang="en-US" dirty="0"/>
        </a:p>
      </dgm:t>
    </dgm:pt>
    <dgm:pt modelId="{5A839C38-08B4-4044-949F-5D9133741B0F}" type="parTrans" cxnId="{230A69B4-47C1-45FE-BF23-139E432E9061}">
      <dgm:prSet/>
      <dgm:spPr/>
      <dgm:t>
        <a:bodyPr/>
        <a:lstStyle/>
        <a:p>
          <a:endParaRPr lang="en-US"/>
        </a:p>
      </dgm:t>
    </dgm:pt>
    <dgm:pt modelId="{FEDAEA6E-2862-4F56-BDDC-CC50E5740BC3}" type="sibTrans" cxnId="{230A69B4-47C1-45FE-BF23-139E432E9061}">
      <dgm:prSet/>
      <dgm:spPr/>
      <dgm:t>
        <a:bodyPr/>
        <a:lstStyle/>
        <a:p>
          <a:endParaRPr lang="en-US"/>
        </a:p>
      </dgm:t>
    </dgm:pt>
    <dgm:pt modelId="{2183436D-18C1-44F4-958C-550AA81B447F}">
      <dgm:prSet phldrT="[Text]" custT="1"/>
      <dgm:spPr/>
      <dgm:t>
        <a:bodyPr/>
        <a:lstStyle/>
        <a:p>
          <a:r>
            <a:rPr lang="en-IN" sz="1500" b="0" kern="1200">
              <a:latin typeface="Calibri" panose="020F0502020204030204"/>
              <a:ea typeface="+mn-ea"/>
              <a:cs typeface="+mn-cs"/>
            </a:rPr>
            <a:t>Malware</a:t>
          </a:r>
          <a:r>
            <a:rPr lang="en-IN" sz="1500" b="1" kern="1200">
              <a:latin typeface="Calibri" panose="020F0502020204030204"/>
              <a:ea typeface="+mn-ea"/>
              <a:cs typeface="+mn-cs"/>
            </a:rPr>
            <a:t> allocates </a:t>
          </a:r>
          <a:r>
            <a:rPr lang="en-IN" sz="1500" b="1" kern="1200"/>
            <a:t>memory</a:t>
          </a:r>
          <a:endParaRPr lang="en-US" sz="1500" b="1" kern="1200" dirty="0"/>
        </a:p>
      </dgm:t>
    </dgm:pt>
    <dgm:pt modelId="{C3FA54ED-CF01-42DD-9939-941BD862E242}" type="parTrans" cxnId="{3CB71DC2-2639-4F85-B747-D3A2487C5E49}">
      <dgm:prSet/>
      <dgm:spPr/>
      <dgm:t>
        <a:bodyPr/>
        <a:lstStyle/>
        <a:p>
          <a:endParaRPr lang="en-US"/>
        </a:p>
      </dgm:t>
    </dgm:pt>
    <dgm:pt modelId="{492AC0BD-F283-46C8-AB09-4465671EB35F}" type="sibTrans" cxnId="{3CB71DC2-2639-4F85-B747-D3A2487C5E49}">
      <dgm:prSet/>
      <dgm:spPr/>
      <dgm:t>
        <a:bodyPr/>
        <a:lstStyle/>
        <a:p>
          <a:endParaRPr lang="en-US"/>
        </a:p>
      </dgm:t>
    </dgm:pt>
    <dgm:pt modelId="{D5D01C69-C7EC-4793-BDBB-C33AC456A282}">
      <dgm:prSet phldrT="[Text]"/>
      <dgm:spPr/>
      <dgm:t>
        <a:bodyPr/>
        <a:lstStyle/>
        <a:p>
          <a:r>
            <a:rPr lang="en-IN"/>
            <a:t>Decrypts payload and </a:t>
          </a:r>
          <a:r>
            <a:rPr lang="en-IN" b="1"/>
            <a:t>writes to memory</a:t>
          </a:r>
          <a:endParaRPr lang="en-US" b="1" dirty="0"/>
        </a:p>
      </dgm:t>
    </dgm:pt>
    <dgm:pt modelId="{D01CA4B4-D6D3-41E1-8013-1C17908BC275}" type="parTrans" cxnId="{4E249656-C963-4318-9B17-227DE9B10419}">
      <dgm:prSet/>
      <dgm:spPr/>
      <dgm:t>
        <a:bodyPr/>
        <a:lstStyle/>
        <a:p>
          <a:endParaRPr lang="en-US"/>
        </a:p>
      </dgm:t>
    </dgm:pt>
    <dgm:pt modelId="{26223014-58EA-4A97-A17B-5CA013D4A11C}" type="sibTrans" cxnId="{4E249656-C963-4318-9B17-227DE9B10419}">
      <dgm:prSet/>
      <dgm:spPr/>
      <dgm:t>
        <a:bodyPr/>
        <a:lstStyle/>
        <a:p>
          <a:endParaRPr lang="en-US"/>
        </a:p>
      </dgm:t>
    </dgm:pt>
    <dgm:pt modelId="{9ABB6788-76E9-4358-B383-06288F7155DF}">
      <dgm:prSet phldrT="[Text]"/>
      <dgm:spPr/>
      <dgm:t>
        <a:bodyPr/>
        <a:lstStyle/>
        <a:p>
          <a:r>
            <a:rPr lang="en-IN" dirty="0"/>
            <a:t>Launches payload as a </a:t>
          </a:r>
          <a:r>
            <a:rPr lang="en-IN" b="1" dirty="0"/>
            <a:t>new thread</a:t>
          </a:r>
          <a:endParaRPr lang="en-US" b="1" dirty="0"/>
        </a:p>
      </dgm:t>
    </dgm:pt>
    <dgm:pt modelId="{31551A83-904E-4F53-A03D-FDE8C41019F1}" type="parTrans" cxnId="{91DA69B8-81A1-4057-A9FB-F19E100EC79A}">
      <dgm:prSet/>
      <dgm:spPr/>
      <dgm:t>
        <a:bodyPr/>
        <a:lstStyle/>
        <a:p>
          <a:endParaRPr lang="en-US"/>
        </a:p>
      </dgm:t>
    </dgm:pt>
    <dgm:pt modelId="{756B2ABF-642E-4B43-9047-8071977D95B9}" type="sibTrans" cxnId="{91DA69B8-81A1-4057-A9FB-F19E100EC79A}">
      <dgm:prSet/>
      <dgm:spPr/>
      <dgm:t>
        <a:bodyPr/>
        <a:lstStyle/>
        <a:p>
          <a:endParaRPr lang="en-US"/>
        </a:p>
      </dgm:t>
    </dgm:pt>
    <dgm:pt modelId="{1A395376-158C-45FB-A315-871A5E5BFC1B}" type="pres">
      <dgm:prSet presAssocID="{24F3000E-AC32-4F7C-8581-0DC7C661537A}" presName="Name0" presStyleCnt="0">
        <dgm:presLayoutVars>
          <dgm:dir/>
          <dgm:animLvl val="lvl"/>
          <dgm:resizeHandles val="exact"/>
        </dgm:presLayoutVars>
      </dgm:prSet>
      <dgm:spPr/>
    </dgm:pt>
    <dgm:pt modelId="{56DD7A77-E532-443F-851C-7C9B417EE0E0}" type="pres">
      <dgm:prSet presAssocID="{DF7D575E-DD62-4D21-958D-3BFBC4C8BCE3}" presName="parTxOnly" presStyleLbl="node1" presStyleIdx="0" presStyleCnt="4">
        <dgm:presLayoutVars>
          <dgm:chMax val="0"/>
          <dgm:chPref val="0"/>
          <dgm:bulletEnabled val="1"/>
        </dgm:presLayoutVars>
      </dgm:prSet>
      <dgm:spPr/>
    </dgm:pt>
    <dgm:pt modelId="{27B0D72F-26CD-413A-B39D-71F14E8B4783}" type="pres">
      <dgm:prSet presAssocID="{FEDAEA6E-2862-4F56-BDDC-CC50E5740BC3}" presName="parTxOnlySpace" presStyleCnt="0"/>
      <dgm:spPr/>
    </dgm:pt>
    <dgm:pt modelId="{590B8273-4E83-438F-AD4B-9E3379B5D213}" type="pres">
      <dgm:prSet presAssocID="{2183436D-18C1-44F4-958C-550AA81B447F}" presName="parTxOnly" presStyleLbl="node1" presStyleIdx="1" presStyleCnt="4">
        <dgm:presLayoutVars>
          <dgm:chMax val="0"/>
          <dgm:chPref val="0"/>
          <dgm:bulletEnabled val="1"/>
        </dgm:presLayoutVars>
      </dgm:prSet>
      <dgm:spPr/>
    </dgm:pt>
    <dgm:pt modelId="{DC058C6C-D396-4F7C-8EDD-D612E1A347D0}" type="pres">
      <dgm:prSet presAssocID="{492AC0BD-F283-46C8-AB09-4465671EB35F}" presName="parTxOnlySpace" presStyleCnt="0"/>
      <dgm:spPr/>
    </dgm:pt>
    <dgm:pt modelId="{52D26434-6E7A-4D43-A0BB-182352FA8D88}" type="pres">
      <dgm:prSet presAssocID="{D5D01C69-C7EC-4793-BDBB-C33AC456A282}" presName="parTxOnly" presStyleLbl="node1" presStyleIdx="2" presStyleCnt="4">
        <dgm:presLayoutVars>
          <dgm:chMax val="0"/>
          <dgm:chPref val="0"/>
          <dgm:bulletEnabled val="1"/>
        </dgm:presLayoutVars>
      </dgm:prSet>
      <dgm:spPr/>
    </dgm:pt>
    <dgm:pt modelId="{69D3FF2A-66AA-490F-8F21-BA1FD91E3907}" type="pres">
      <dgm:prSet presAssocID="{26223014-58EA-4A97-A17B-5CA013D4A11C}" presName="parTxOnlySpace" presStyleCnt="0"/>
      <dgm:spPr/>
    </dgm:pt>
    <dgm:pt modelId="{173DDA2C-641D-40D0-85B0-6A262817656A}" type="pres">
      <dgm:prSet presAssocID="{9ABB6788-76E9-4358-B383-06288F7155DF}" presName="parTxOnly" presStyleLbl="node1" presStyleIdx="3" presStyleCnt="4" custLinFactNeighborX="76175" custLinFactNeighborY="-1739">
        <dgm:presLayoutVars>
          <dgm:chMax val="0"/>
          <dgm:chPref val="0"/>
          <dgm:bulletEnabled val="1"/>
        </dgm:presLayoutVars>
      </dgm:prSet>
      <dgm:spPr/>
    </dgm:pt>
  </dgm:ptLst>
  <dgm:cxnLst>
    <dgm:cxn modelId="{22961000-2BA0-4AAA-B403-BF830B5053AB}" type="presOf" srcId="{2183436D-18C1-44F4-958C-550AA81B447F}" destId="{590B8273-4E83-438F-AD4B-9E3379B5D213}" srcOrd="0" destOrd="0" presId="urn:microsoft.com/office/officeart/2005/8/layout/chevron1"/>
    <dgm:cxn modelId="{21C39E0B-1FEB-4D66-9B22-81AA66E0D731}" type="presOf" srcId="{D5D01C69-C7EC-4793-BDBB-C33AC456A282}" destId="{52D26434-6E7A-4D43-A0BB-182352FA8D88}" srcOrd="0" destOrd="0" presId="urn:microsoft.com/office/officeart/2005/8/layout/chevron1"/>
    <dgm:cxn modelId="{CA768351-18B8-49DF-B80F-F64F2A120004}" type="presOf" srcId="{9ABB6788-76E9-4358-B383-06288F7155DF}" destId="{173DDA2C-641D-40D0-85B0-6A262817656A}" srcOrd="0" destOrd="0" presId="urn:microsoft.com/office/officeart/2005/8/layout/chevron1"/>
    <dgm:cxn modelId="{4E249656-C963-4318-9B17-227DE9B10419}" srcId="{24F3000E-AC32-4F7C-8581-0DC7C661537A}" destId="{D5D01C69-C7EC-4793-BDBB-C33AC456A282}" srcOrd="2" destOrd="0" parTransId="{D01CA4B4-D6D3-41E1-8013-1C17908BC275}" sibTransId="{26223014-58EA-4A97-A17B-5CA013D4A11C}"/>
    <dgm:cxn modelId="{AD03679A-53BA-4F39-B331-ACDC727DA6EB}" type="presOf" srcId="{DF7D575E-DD62-4D21-958D-3BFBC4C8BCE3}" destId="{56DD7A77-E532-443F-851C-7C9B417EE0E0}" srcOrd="0" destOrd="0" presId="urn:microsoft.com/office/officeart/2005/8/layout/chevron1"/>
    <dgm:cxn modelId="{230A69B4-47C1-45FE-BF23-139E432E9061}" srcId="{24F3000E-AC32-4F7C-8581-0DC7C661537A}" destId="{DF7D575E-DD62-4D21-958D-3BFBC4C8BCE3}" srcOrd="0" destOrd="0" parTransId="{5A839C38-08B4-4044-949F-5D9133741B0F}" sibTransId="{FEDAEA6E-2862-4F56-BDDC-CC50E5740BC3}"/>
    <dgm:cxn modelId="{91DA69B8-81A1-4057-A9FB-F19E100EC79A}" srcId="{24F3000E-AC32-4F7C-8581-0DC7C661537A}" destId="{9ABB6788-76E9-4358-B383-06288F7155DF}" srcOrd="3" destOrd="0" parTransId="{31551A83-904E-4F53-A03D-FDE8C41019F1}" sibTransId="{756B2ABF-642E-4B43-9047-8071977D95B9}"/>
    <dgm:cxn modelId="{3CB71DC2-2639-4F85-B747-D3A2487C5E49}" srcId="{24F3000E-AC32-4F7C-8581-0DC7C661537A}" destId="{2183436D-18C1-44F4-958C-550AA81B447F}" srcOrd="1" destOrd="0" parTransId="{C3FA54ED-CF01-42DD-9939-941BD862E242}" sibTransId="{492AC0BD-F283-46C8-AB09-4465671EB35F}"/>
    <dgm:cxn modelId="{B5F4D4DA-5D59-49EC-B6B5-28FB6E3DC2CF}" type="presOf" srcId="{24F3000E-AC32-4F7C-8581-0DC7C661537A}" destId="{1A395376-158C-45FB-A315-871A5E5BFC1B}" srcOrd="0" destOrd="0" presId="urn:microsoft.com/office/officeart/2005/8/layout/chevron1"/>
    <dgm:cxn modelId="{AAB83098-5C8B-4946-A86B-090836271199}" type="presParOf" srcId="{1A395376-158C-45FB-A315-871A5E5BFC1B}" destId="{56DD7A77-E532-443F-851C-7C9B417EE0E0}" srcOrd="0" destOrd="0" presId="urn:microsoft.com/office/officeart/2005/8/layout/chevron1"/>
    <dgm:cxn modelId="{35316269-68B6-49DC-BE0D-7A96ED734E97}" type="presParOf" srcId="{1A395376-158C-45FB-A315-871A5E5BFC1B}" destId="{27B0D72F-26CD-413A-B39D-71F14E8B4783}" srcOrd="1" destOrd="0" presId="urn:microsoft.com/office/officeart/2005/8/layout/chevron1"/>
    <dgm:cxn modelId="{5B7E2898-DDFD-453A-9A3A-2E92514BC5B4}" type="presParOf" srcId="{1A395376-158C-45FB-A315-871A5E5BFC1B}" destId="{590B8273-4E83-438F-AD4B-9E3379B5D213}" srcOrd="2" destOrd="0" presId="urn:microsoft.com/office/officeart/2005/8/layout/chevron1"/>
    <dgm:cxn modelId="{0B6A2CE1-8D27-4312-A208-D9C292A91AF8}" type="presParOf" srcId="{1A395376-158C-45FB-A315-871A5E5BFC1B}" destId="{DC058C6C-D396-4F7C-8EDD-D612E1A347D0}" srcOrd="3" destOrd="0" presId="urn:microsoft.com/office/officeart/2005/8/layout/chevron1"/>
    <dgm:cxn modelId="{03976022-F400-4F46-8644-1543262F3361}" type="presParOf" srcId="{1A395376-158C-45FB-A315-871A5E5BFC1B}" destId="{52D26434-6E7A-4D43-A0BB-182352FA8D88}" srcOrd="4" destOrd="0" presId="urn:microsoft.com/office/officeart/2005/8/layout/chevron1"/>
    <dgm:cxn modelId="{7EEBCC39-3DC8-49DE-B328-1DC4A1CB8459}" type="presParOf" srcId="{1A395376-158C-45FB-A315-871A5E5BFC1B}" destId="{69D3FF2A-66AA-490F-8F21-BA1FD91E3907}" srcOrd="5" destOrd="0" presId="urn:microsoft.com/office/officeart/2005/8/layout/chevron1"/>
    <dgm:cxn modelId="{E3C26CD2-FAB3-4C7D-9B5B-F618AC104188}" type="presParOf" srcId="{1A395376-158C-45FB-A315-871A5E5BFC1B}" destId="{173DDA2C-641D-40D0-85B0-6A262817656A}"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2CC319-2498-49C2-A097-2F8935DCDC3E}" type="doc">
      <dgm:prSet loTypeId="urn:microsoft.com/office/officeart/2005/8/layout/chevron2" loCatId="process" qsTypeId="urn:microsoft.com/office/officeart/2005/8/quickstyle/simple1" qsCatId="simple" csTypeId="urn:microsoft.com/office/officeart/2005/8/colors/accent2_4" csCatId="accent2" phldr="1"/>
      <dgm:spPr/>
      <dgm:t>
        <a:bodyPr/>
        <a:lstStyle/>
        <a:p>
          <a:endParaRPr lang="en-US"/>
        </a:p>
      </dgm:t>
    </dgm:pt>
    <dgm:pt modelId="{BD10088A-1461-400D-9D65-6044283418F4}">
      <dgm:prSet phldrT="[Text]"/>
      <dgm:spPr/>
      <dgm:t>
        <a:bodyPr/>
        <a:lstStyle/>
        <a:p>
          <a:r>
            <a:rPr lang="en-IN" dirty="0"/>
            <a:t>Kernel32.dll</a:t>
          </a:r>
          <a:endParaRPr lang="en-US" dirty="0"/>
        </a:p>
      </dgm:t>
    </dgm:pt>
    <dgm:pt modelId="{64FABFD1-0521-4E38-BDFC-23D2ADD89682}" type="parTrans" cxnId="{2D45DF59-8364-4044-95D4-4A3298CB2FBA}">
      <dgm:prSet/>
      <dgm:spPr/>
      <dgm:t>
        <a:bodyPr/>
        <a:lstStyle/>
        <a:p>
          <a:endParaRPr lang="en-US"/>
        </a:p>
      </dgm:t>
    </dgm:pt>
    <dgm:pt modelId="{E77BF7B3-B6B8-4F81-ADE8-FD0DD4240836}" type="sibTrans" cxnId="{2D45DF59-8364-4044-95D4-4A3298CB2FBA}">
      <dgm:prSet/>
      <dgm:spPr/>
      <dgm:t>
        <a:bodyPr/>
        <a:lstStyle/>
        <a:p>
          <a:endParaRPr lang="en-US"/>
        </a:p>
      </dgm:t>
    </dgm:pt>
    <dgm:pt modelId="{12457812-BB14-459F-A96E-912615717F67}">
      <dgm:prSet phldrT="[Text]" phldr="1"/>
      <dgm:spPr/>
      <dgm:t>
        <a:bodyPr/>
        <a:lstStyle/>
        <a:p>
          <a:pPr>
            <a:buNone/>
          </a:pPr>
          <a:endParaRPr lang="en-US" dirty="0"/>
        </a:p>
      </dgm:t>
    </dgm:pt>
    <dgm:pt modelId="{5218C036-1E6E-40C7-86BD-AE30F25A1EC6}" type="parTrans" cxnId="{23C9A212-BB15-4421-8A30-DAA6FCC98CA0}">
      <dgm:prSet/>
      <dgm:spPr/>
      <dgm:t>
        <a:bodyPr/>
        <a:lstStyle/>
        <a:p>
          <a:endParaRPr lang="en-US"/>
        </a:p>
      </dgm:t>
    </dgm:pt>
    <dgm:pt modelId="{D1DBF46D-704D-4373-8144-87E62CB084D4}" type="sibTrans" cxnId="{23C9A212-BB15-4421-8A30-DAA6FCC98CA0}">
      <dgm:prSet/>
      <dgm:spPr/>
      <dgm:t>
        <a:bodyPr/>
        <a:lstStyle/>
        <a:p>
          <a:endParaRPr lang="en-US"/>
        </a:p>
      </dgm:t>
    </dgm:pt>
    <dgm:pt modelId="{6F7309AD-8F23-40FC-B5CE-23A143D3D9CB}">
      <dgm:prSet phldrT="[Text]"/>
      <dgm:spPr/>
      <dgm:t>
        <a:bodyPr/>
        <a:lstStyle/>
        <a:p>
          <a:r>
            <a:rPr lang="en-IN" dirty="0"/>
            <a:t>ntdll.dll</a:t>
          </a:r>
          <a:endParaRPr lang="en-US" dirty="0"/>
        </a:p>
      </dgm:t>
    </dgm:pt>
    <dgm:pt modelId="{1924861F-7190-4CE9-8B7C-A1808FA2821E}" type="parTrans" cxnId="{6B6A12C8-605F-4599-A942-A7910316C195}">
      <dgm:prSet/>
      <dgm:spPr/>
      <dgm:t>
        <a:bodyPr/>
        <a:lstStyle/>
        <a:p>
          <a:endParaRPr lang="en-US"/>
        </a:p>
      </dgm:t>
    </dgm:pt>
    <dgm:pt modelId="{AC0DB3E7-BE6E-4016-9C66-7BF914DFF143}" type="sibTrans" cxnId="{6B6A12C8-605F-4599-A942-A7910316C195}">
      <dgm:prSet/>
      <dgm:spPr/>
      <dgm:t>
        <a:bodyPr/>
        <a:lstStyle/>
        <a:p>
          <a:endParaRPr lang="en-US"/>
        </a:p>
      </dgm:t>
    </dgm:pt>
    <dgm:pt modelId="{D0B324CD-BC31-4ACC-9E91-B31C7B504BA0}">
      <dgm:prSet phldrT="[Text]" phldr="1"/>
      <dgm:spPr/>
      <dgm:t>
        <a:bodyPr/>
        <a:lstStyle/>
        <a:p>
          <a:pPr>
            <a:buNone/>
          </a:pPr>
          <a:endParaRPr lang="en-US" dirty="0"/>
        </a:p>
      </dgm:t>
    </dgm:pt>
    <dgm:pt modelId="{23F34111-EC64-4D54-90FD-0A58A412531C}" type="parTrans" cxnId="{FBD185D7-B596-43A5-8845-9CCF8EDA4A67}">
      <dgm:prSet/>
      <dgm:spPr/>
      <dgm:t>
        <a:bodyPr/>
        <a:lstStyle/>
        <a:p>
          <a:endParaRPr lang="en-US"/>
        </a:p>
      </dgm:t>
    </dgm:pt>
    <dgm:pt modelId="{40A040E0-D2EB-4398-B78A-E8669CB1E204}" type="sibTrans" cxnId="{FBD185D7-B596-43A5-8845-9CCF8EDA4A67}">
      <dgm:prSet/>
      <dgm:spPr/>
      <dgm:t>
        <a:bodyPr/>
        <a:lstStyle/>
        <a:p>
          <a:endParaRPr lang="en-US"/>
        </a:p>
      </dgm:t>
    </dgm:pt>
    <dgm:pt modelId="{9A4655DC-E39E-4C9B-B95D-4C39DDEC99A4}" type="pres">
      <dgm:prSet presAssocID="{092CC319-2498-49C2-A097-2F8935DCDC3E}" presName="linearFlow" presStyleCnt="0">
        <dgm:presLayoutVars>
          <dgm:dir/>
          <dgm:animLvl val="lvl"/>
          <dgm:resizeHandles val="exact"/>
        </dgm:presLayoutVars>
      </dgm:prSet>
      <dgm:spPr/>
    </dgm:pt>
    <dgm:pt modelId="{B5A2BF3C-9C1D-46E9-B0CB-D674E2CE2182}" type="pres">
      <dgm:prSet presAssocID="{BD10088A-1461-400D-9D65-6044283418F4}" presName="composite" presStyleCnt="0"/>
      <dgm:spPr/>
    </dgm:pt>
    <dgm:pt modelId="{8642BE05-32C9-4349-88B7-5A747B2AB609}" type="pres">
      <dgm:prSet presAssocID="{BD10088A-1461-400D-9D65-6044283418F4}" presName="parentText" presStyleLbl="alignNode1" presStyleIdx="0" presStyleCnt="2">
        <dgm:presLayoutVars>
          <dgm:chMax val="1"/>
          <dgm:bulletEnabled val="1"/>
        </dgm:presLayoutVars>
      </dgm:prSet>
      <dgm:spPr/>
    </dgm:pt>
    <dgm:pt modelId="{5F8BDFA7-6993-46F1-A8AA-ACE888D43A39}" type="pres">
      <dgm:prSet presAssocID="{BD10088A-1461-400D-9D65-6044283418F4}" presName="descendantText" presStyleLbl="alignAcc1" presStyleIdx="0" presStyleCnt="2">
        <dgm:presLayoutVars>
          <dgm:bulletEnabled val="1"/>
        </dgm:presLayoutVars>
      </dgm:prSet>
      <dgm:spPr/>
    </dgm:pt>
    <dgm:pt modelId="{0E4FEA3F-01EB-4EA5-B01F-D39ED77BB4F3}" type="pres">
      <dgm:prSet presAssocID="{E77BF7B3-B6B8-4F81-ADE8-FD0DD4240836}" presName="sp" presStyleCnt="0"/>
      <dgm:spPr/>
    </dgm:pt>
    <dgm:pt modelId="{9680C923-D8D5-4F04-92FC-030AC6E50C67}" type="pres">
      <dgm:prSet presAssocID="{6F7309AD-8F23-40FC-B5CE-23A143D3D9CB}" presName="composite" presStyleCnt="0"/>
      <dgm:spPr/>
    </dgm:pt>
    <dgm:pt modelId="{CC060F27-7E90-43AF-B2D5-C936C383CFA4}" type="pres">
      <dgm:prSet presAssocID="{6F7309AD-8F23-40FC-B5CE-23A143D3D9CB}" presName="parentText" presStyleLbl="alignNode1" presStyleIdx="1" presStyleCnt="2">
        <dgm:presLayoutVars>
          <dgm:chMax val="1"/>
          <dgm:bulletEnabled val="1"/>
        </dgm:presLayoutVars>
      </dgm:prSet>
      <dgm:spPr/>
    </dgm:pt>
    <dgm:pt modelId="{A62028EC-0F57-4573-AA14-9BFD344BE90C}" type="pres">
      <dgm:prSet presAssocID="{6F7309AD-8F23-40FC-B5CE-23A143D3D9CB}" presName="descendantText" presStyleLbl="alignAcc1" presStyleIdx="1" presStyleCnt="2">
        <dgm:presLayoutVars>
          <dgm:bulletEnabled val="1"/>
        </dgm:presLayoutVars>
      </dgm:prSet>
      <dgm:spPr/>
    </dgm:pt>
  </dgm:ptLst>
  <dgm:cxnLst>
    <dgm:cxn modelId="{23C9A212-BB15-4421-8A30-DAA6FCC98CA0}" srcId="{BD10088A-1461-400D-9D65-6044283418F4}" destId="{12457812-BB14-459F-A96E-912615717F67}" srcOrd="0" destOrd="0" parTransId="{5218C036-1E6E-40C7-86BD-AE30F25A1EC6}" sibTransId="{D1DBF46D-704D-4373-8144-87E62CB084D4}"/>
    <dgm:cxn modelId="{551EC82B-B519-41AB-A50E-F22F7BCBB19B}" type="presOf" srcId="{6F7309AD-8F23-40FC-B5CE-23A143D3D9CB}" destId="{CC060F27-7E90-43AF-B2D5-C936C383CFA4}" srcOrd="0" destOrd="0" presId="urn:microsoft.com/office/officeart/2005/8/layout/chevron2"/>
    <dgm:cxn modelId="{94CE9943-FE7E-4941-BA79-CBE87CFD03D7}" type="presOf" srcId="{BD10088A-1461-400D-9D65-6044283418F4}" destId="{8642BE05-32C9-4349-88B7-5A747B2AB609}" srcOrd="0" destOrd="0" presId="urn:microsoft.com/office/officeart/2005/8/layout/chevron2"/>
    <dgm:cxn modelId="{2D45DF59-8364-4044-95D4-4A3298CB2FBA}" srcId="{092CC319-2498-49C2-A097-2F8935DCDC3E}" destId="{BD10088A-1461-400D-9D65-6044283418F4}" srcOrd="0" destOrd="0" parTransId="{64FABFD1-0521-4E38-BDFC-23D2ADD89682}" sibTransId="{E77BF7B3-B6B8-4F81-ADE8-FD0DD4240836}"/>
    <dgm:cxn modelId="{BE5AE991-1754-4DE0-B136-3F90C85C510E}" type="presOf" srcId="{12457812-BB14-459F-A96E-912615717F67}" destId="{5F8BDFA7-6993-46F1-A8AA-ACE888D43A39}" srcOrd="0" destOrd="0" presId="urn:microsoft.com/office/officeart/2005/8/layout/chevron2"/>
    <dgm:cxn modelId="{A3A0E896-2469-412F-B6E2-FDF613DB0AB4}" type="presOf" srcId="{092CC319-2498-49C2-A097-2F8935DCDC3E}" destId="{9A4655DC-E39E-4C9B-B95D-4C39DDEC99A4}" srcOrd="0" destOrd="0" presId="urn:microsoft.com/office/officeart/2005/8/layout/chevron2"/>
    <dgm:cxn modelId="{6B6A12C8-605F-4599-A942-A7910316C195}" srcId="{092CC319-2498-49C2-A097-2F8935DCDC3E}" destId="{6F7309AD-8F23-40FC-B5CE-23A143D3D9CB}" srcOrd="1" destOrd="0" parTransId="{1924861F-7190-4CE9-8B7C-A1808FA2821E}" sibTransId="{AC0DB3E7-BE6E-4016-9C66-7BF914DFF143}"/>
    <dgm:cxn modelId="{FBD185D7-B596-43A5-8845-9CCF8EDA4A67}" srcId="{6F7309AD-8F23-40FC-B5CE-23A143D3D9CB}" destId="{D0B324CD-BC31-4ACC-9E91-B31C7B504BA0}" srcOrd="0" destOrd="0" parTransId="{23F34111-EC64-4D54-90FD-0A58A412531C}" sibTransId="{40A040E0-D2EB-4398-B78A-E8669CB1E204}"/>
    <dgm:cxn modelId="{41101AE0-ABA9-4930-B7B0-95BC2EE31F93}" type="presOf" srcId="{D0B324CD-BC31-4ACC-9E91-B31C7B504BA0}" destId="{A62028EC-0F57-4573-AA14-9BFD344BE90C}" srcOrd="0" destOrd="0" presId="urn:microsoft.com/office/officeart/2005/8/layout/chevron2"/>
    <dgm:cxn modelId="{5BFCA297-AFDF-45FF-A1D5-0B937AF48EEE}" type="presParOf" srcId="{9A4655DC-E39E-4C9B-B95D-4C39DDEC99A4}" destId="{B5A2BF3C-9C1D-46E9-B0CB-D674E2CE2182}" srcOrd="0" destOrd="0" presId="urn:microsoft.com/office/officeart/2005/8/layout/chevron2"/>
    <dgm:cxn modelId="{0F6FC9CC-65AD-4480-93AD-DB3B553F77D0}" type="presParOf" srcId="{B5A2BF3C-9C1D-46E9-B0CB-D674E2CE2182}" destId="{8642BE05-32C9-4349-88B7-5A747B2AB609}" srcOrd="0" destOrd="0" presId="urn:microsoft.com/office/officeart/2005/8/layout/chevron2"/>
    <dgm:cxn modelId="{86781453-CB16-4019-929E-94B236C2ACA9}" type="presParOf" srcId="{B5A2BF3C-9C1D-46E9-B0CB-D674E2CE2182}" destId="{5F8BDFA7-6993-46F1-A8AA-ACE888D43A39}" srcOrd="1" destOrd="0" presId="urn:microsoft.com/office/officeart/2005/8/layout/chevron2"/>
    <dgm:cxn modelId="{5A4E226E-965D-4C8A-99A5-A93E18031BF2}" type="presParOf" srcId="{9A4655DC-E39E-4C9B-B95D-4C39DDEC99A4}" destId="{0E4FEA3F-01EB-4EA5-B01F-D39ED77BB4F3}" srcOrd="1" destOrd="0" presId="urn:microsoft.com/office/officeart/2005/8/layout/chevron2"/>
    <dgm:cxn modelId="{448B1155-552A-49FD-95DB-7696017F5FF6}" type="presParOf" srcId="{9A4655DC-E39E-4C9B-B95D-4C39DDEC99A4}" destId="{9680C923-D8D5-4F04-92FC-030AC6E50C67}" srcOrd="2" destOrd="0" presId="urn:microsoft.com/office/officeart/2005/8/layout/chevron2"/>
    <dgm:cxn modelId="{80E87029-DA40-4931-BDB0-EBBC111875B6}" type="presParOf" srcId="{9680C923-D8D5-4F04-92FC-030AC6E50C67}" destId="{CC060F27-7E90-43AF-B2D5-C936C383CFA4}" srcOrd="0" destOrd="0" presId="urn:microsoft.com/office/officeart/2005/8/layout/chevron2"/>
    <dgm:cxn modelId="{663E03F3-BDE7-4072-A429-B9C164BDD926}" type="presParOf" srcId="{9680C923-D8D5-4F04-92FC-030AC6E50C67}" destId="{A62028EC-0F57-4573-AA14-9BFD344BE90C}"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FA2EEF-AB15-418D-BDA0-C9F94A999FD4}" type="doc">
      <dgm:prSet loTypeId="urn:microsoft.com/office/officeart/2005/8/layout/list1" loCatId="list" qsTypeId="urn:microsoft.com/office/officeart/2005/8/quickstyle/simple1" qsCatId="simple" csTypeId="urn:microsoft.com/office/officeart/2005/8/colors/accent3_2" csCatId="accent3"/>
      <dgm:spPr/>
      <dgm:t>
        <a:bodyPr/>
        <a:lstStyle/>
        <a:p>
          <a:endParaRPr lang="en-US"/>
        </a:p>
      </dgm:t>
    </dgm:pt>
    <dgm:pt modelId="{DAC215FB-248A-4551-BCB4-4FA961E0D85A}">
      <dgm:prSet/>
      <dgm:spPr/>
      <dgm:t>
        <a:bodyPr/>
        <a:lstStyle/>
        <a:p>
          <a:r>
            <a:rPr lang="en-US" b="0" i="0"/>
            <a:t>Dynamic Detection / EDR Hooking Bypass</a:t>
          </a:r>
          <a:endParaRPr lang="en-US"/>
        </a:p>
      </dgm:t>
    </dgm:pt>
    <dgm:pt modelId="{F6C32A3E-88AD-4D45-A1D3-30AE4248560B}" type="parTrans" cxnId="{83FAB588-C21E-4445-9CA8-324E8F93959A}">
      <dgm:prSet/>
      <dgm:spPr/>
      <dgm:t>
        <a:bodyPr/>
        <a:lstStyle/>
        <a:p>
          <a:endParaRPr lang="en-US"/>
        </a:p>
      </dgm:t>
    </dgm:pt>
    <dgm:pt modelId="{637BC9BD-08B0-4A3E-AA6C-C8EE29E2BBC0}" type="sibTrans" cxnId="{83FAB588-C21E-4445-9CA8-324E8F93959A}">
      <dgm:prSet/>
      <dgm:spPr/>
      <dgm:t>
        <a:bodyPr/>
        <a:lstStyle/>
        <a:p>
          <a:endParaRPr lang="en-US"/>
        </a:p>
      </dgm:t>
    </dgm:pt>
    <dgm:pt modelId="{795FD58A-C78B-4E08-B261-57A1E87D4065}">
      <dgm:prSet/>
      <dgm:spPr/>
      <dgm:t>
        <a:bodyPr/>
        <a:lstStyle/>
        <a:p>
          <a:r>
            <a:rPr lang="en-US" b="0" i="0"/>
            <a:t>Direct system calls</a:t>
          </a:r>
          <a:endParaRPr lang="en-US"/>
        </a:p>
      </dgm:t>
    </dgm:pt>
    <dgm:pt modelId="{79D244C8-CE56-43E5-BE49-24E8BEDD3659}" type="parTrans" cxnId="{600EB511-2764-41A8-9DCD-3960136DBC67}">
      <dgm:prSet/>
      <dgm:spPr/>
      <dgm:t>
        <a:bodyPr/>
        <a:lstStyle/>
        <a:p>
          <a:endParaRPr lang="en-US"/>
        </a:p>
      </dgm:t>
    </dgm:pt>
    <dgm:pt modelId="{37979F2B-9273-4D97-985A-86DCE8482266}" type="sibTrans" cxnId="{600EB511-2764-41A8-9DCD-3960136DBC67}">
      <dgm:prSet/>
      <dgm:spPr/>
      <dgm:t>
        <a:bodyPr/>
        <a:lstStyle/>
        <a:p>
          <a:endParaRPr lang="en-US"/>
        </a:p>
      </dgm:t>
    </dgm:pt>
    <dgm:pt modelId="{F5263E19-72F5-4FB3-A362-612356352C89}">
      <dgm:prSet/>
      <dgm:spPr/>
      <dgm:t>
        <a:bodyPr/>
        <a:lstStyle/>
        <a:p>
          <a:r>
            <a:rPr lang="en-US" b="0" i="0"/>
            <a:t>syswhisper</a:t>
          </a:r>
          <a:endParaRPr lang="en-US"/>
        </a:p>
      </dgm:t>
    </dgm:pt>
    <dgm:pt modelId="{52F2FA5A-65F6-49B4-A0D9-6553908BBFA7}" type="parTrans" cxnId="{55E6659D-833C-4D43-B41E-24A952A0926F}">
      <dgm:prSet/>
      <dgm:spPr/>
      <dgm:t>
        <a:bodyPr/>
        <a:lstStyle/>
        <a:p>
          <a:endParaRPr lang="en-US"/>
        </a:p>
      </dgm:t>
    </dgm:pt>
    <dgm:pt modelId="{FD562E0D-F3D9-4960-8A01-3473C984E075}" type="sibTrans" cxnId="{55E6659D-833C-4D43-B41E-24A952A0926F}">
      <dgm:prSet/>
      <dgm:spPr/>
      <dgm:t>
        <a:bodyPr/>
        <a:lstStyle/>
        <a:p>
          <a:endParaRPr lang="en-US"/>
        </a:p>
      </dgm:t>
    </dgm:pt>
    <dgm:pt modelId="{8F8C2AA6-8043-4DE7-97B3-C2FECA569D02}">
      <dgm:prSet/>
      <dgm:spPr/>
      <dgm:t>
        <a:bodyPr/>
        <a:lstStyle/>
        <a:p>
          <a:r>
            <a:rPr lang="en-US" b="0" i="0"/>
            <a:t>hell’s gate</a:t>
          </a:r>
          <a:endParaRPr lang="en-US"/>
        </a:p>
      </dgm:t>
    </dgm:pt>
    <dgm:pt modelId="{D518D4E2-A76F-4DCD-8E4D-FE7579C5725D}" type="parTrans" cxnId="{223C3E90-A599-4FC6-A59E-BDDAC35C084D}">
      <dgm:prSet/>
      <dgm:spPr/>
      <dgm:t>
        <a:bodyPr/>
        <a:lstStyle/>
        <a:p>
          <a:endParaRPr lang="en-US"/>
        </a:p>
      </dgm:t>
    </dgm:pt>
    <dgm:pt modelId="{7241A3CB-8335-407C-807E-B98784863554}" type="sibTrans" cxnId="{223C3E90-A599-4FC6-A59E-BDDAC35C084D}">
      <dgm:prSet/>
      <dgm:spPr/>
      <dgm:t>
        <a:bodyPr/>
        <a:lstStyle/>
        <a:p>
          <a:endParaRPr lang="en-US"/>
        </a:p>
      </dgm:t>
    </dgm:pt>
    <dgm:pt modelId="{1F96EAEC-0B24-4616-BA7F-3E5507A10B50}">
      <dgm:prSet/>
      <dgm:spPr/>
      <dgm:t>
        <a:bodyPr/>
        <a:lstStyle/>
        <a:p>
          <a:r>
            <a:rPr lang="en-US" b="0" i="0"/>
            <a:t>hallo’s gate</a:t>
          </a:r>
          <a:endParaRPr lang="en-US"/>
        </a:p>
      </dgm:t>
    </dgm:pt>
    <dgm:pt modelId="{96DEEBA2-4D15-4420-9BCF-B23401A6C279}" type="parTrans" cxnId="{3DEBCF8E-E7DB-42D4-B9AF-051C4D04CF00}">
      <dgm:prSet/>
      <dgm:spPr/>
      <dgm:t>
        <a:bodyPr/>
        <a:lstStyle/>
        <a:p>
          <a:endParaRPr lang="en-US"/>
        </a:p>
      </dgm:t>
    </dgm:pt>
    <dgm:pt modelId="{FCBB817C-FB8E-45C9-B634-1B159344C18C}" type="sibTrans" cxnId="{3DEBCF8E-E7DB-42D4-B9AF-051C4D04CF00}">
      <dgm:prSet/>
      <dgm:spPr/>
      <dgm:t>
        <a:bodyPr/>
        <a:lstStyle/>
        <a:p>
          <a:endParaRPr lang="en-US"/>
        </a:p>
      </dgm:t>
    </dgm:pt>
    <dgm:pt modelId="{BC519F4B-F93F-4125-8174-9123BD8ACFBE}">
      <dgm:prSet/>
      <dgm:spPr/>
      <dgm:t>
        <a:bodyPr/>
        <a:lstStyle/>
        <a:p>
          <a:r>
            <a:rPr lang="en-US" b="0" i="0"/>
            <a:t>tartarus gate</a:t>
          </a:r>
          <a:endParaRPr lang="en-US"/>
        </a:p>
      </dgm:t>
    </dgm:pt>
    <dgm:pt modelId="{19D29BA4-2D5E-454E-AD2C-BDAD3E500146}" type="parTrans" cxnId="{839B7DFE-190F-46EA-9891-6C225C5357DE}">
      <dgm:prSet/>
      <dgm:spPr/>
      <dgm:t>
        <a:bodyPr/>
        <a:lstStyle/>
        <a:p>
          <a:endParaRPr lang="en-US"/>
        </a:p>
      </dgm:t>
    </dgm:pt>
    <dgm:pt modelId="{00EA912F-7B6D-4FE3-9072-BBCF69DB814E}" type="sibTrans" cxnId="{839B7DFE-190F-46EA-9891-6C225C5357DE}">
      <dgm:prSet/>
      <dgm:spPr/>
      <dgm:t>
        <a:bodyPr/>
        <a:lstStyle/>
        <a:p>
          <a:endParaRPr lang="en-US"/>
        </a:p>
      </dgm:t>
    </dgm:pt>
    <dgm:pt modelId="{1D418510-3E5F-48DF-A08C-76C2687F5D07}">
      <dgm:prSet/>
      <dgm:spPr/>
      <dgm:t>
        <a:bodyPr/>
        <a:lstStyle/>
        <a:p>
          <a:r>
            <a:rPr lang="en-US" b="0" i="0"/>
            <a:t>Indirect system calls</a:t>
          </a:r>
          <a:endParaRPr lang="en-US"/>
        </a:p>
      </dgm:t>
    </dgm:pt>
    <dgm:pt modelId="{8703C7F0-BFFF-4A79-9AFC-6ED38C301D1C}" type="parTrans" cxnId="{5EF385FB-5783-46FC-B26D-4BE3A96603D4}">
      <dgm:prSet/>
      <dgm:spPr/>
      <dgm:t>
        <a:bodyPr/>
        <a:lstStyle/>
        <a:p>
          <a:endParaRPr lang="en-US"/>
        </a:p>
      </dgm:t>
    </dgm:pt>
    <dgm:pt modelId="{8C7A47AF-AC29-4CAD-B977-810433911975}" type="sibTrans" cxnId="{5EF385FB-5783-46FC-B26D-4BE3A96603D4}">
      <dgm:prSet/>
      <dgm:spPr/>
      <dgm:t>
        <a:bodyPr/>
        <a:lstStyle/>
        <a:p>
          <a:endParaRPr lang="en-US"/>
        </a:p>
      </dgm:t>
    </dgm:pt>
    <dgm:pt modelId="{8C158A7A-55F7-4DE6-B1B4-552C2C117CB8}">
      <dgm:prSet/>
      <dgm:spPr/>
      <dgm:t>
        <a:bodyPr/>
        <a:lstStyle/>
        <a:p>
          <a:r>
            <a:rPr lang="en-US" b="0" i="0"/>
            <a:t>perun’s fart</a:t>
          </a:r>
          <a:endParaRPr lang="en-US"/>
        </a:p>
      </dgm:t>
    </dgm:pt>
    <dgm:pt modelId="{F09558AB-2FC2-46E4-9CFA-E07B152C66E9}" type="parTrans" cxnId="{39BEE5C4-8A13-49A6-A53B-86973803D611}">
      <dgm:prSet/>
      <dgm:spPr/>
      <dgm:t>
        <a:bodyPr/>
        <a:lstStyle/>
        <a:p>
          <a:endParaRPr lang="en-US"/>
        </a:p>
      </dgm:t>
    </dgm:pt>
    <dgm:pt modelId="{88D74A8D-8D47-4380-97D1-5C6FC64C8730}" type="sibTrans" cxnId="{39BEE5C4-8A13-49A6-A53B-86973803D611}">
      <dgm:prSet/>
      <dgm:spPr/>
      <dgm:t>
        <a:bodyPr/>
        <a:lstStyle/>
        <a:p>
          <a:endParaRPr lang="en-US"/>
        </a:p>
      </dgm:t>
    </dgm:pt>
    <dgm:pt modelId="{8EAAEAE0-7B0A-4D08-8FD5-803C67AAFE23}">
      <dgm:prSet/>
      <dgm:spPr/>
      <dgm:t>
        <a:bodyPr/>
        <a:lstStyle/>
        <a:p>
          <a:r>
            <a:rPr lang="en-US" b="0" i="0"/>
            <a:t>API-unhooking</a:t>
          </a:r>
          <a:endParaRPr lang="en-US"/>
        </a:p>
      </dgm:t>
    </dgm:pt>
    <dgm:pt modelId="{186DDF1B-C138-4056-8BC9-86EE4BC792AA}" type="parTrans" cxnId="{1BB03FF1-0347-41EB-817C-538432B822CA}">
      <dgm:prSet/>
      <dgm:spPr/>
      <dgm:t>
        <a:bodyPr/>
        <a:lstStyle/>
        <a:p>
          <a:endParaRPr lang="en-US"/>
        </a:p>
      </dgm:t>
    </dgm:pt>
    <dgm:pt modelId="{78CD9099-61A0-4E22-82B1-D446164E6345}" type="sibTrans" cxnId="{1BB03FF1-0347-41EB-817C-538432B822CA}">
      <dgm:prSet/>
      <dgm:spPr/>
      <dgm:t>
        <a:bodyPr/>
        <a:lstStyle/>
        <a:p>
          <a:endParaRPr lang="en-US"/>
        </a:p>
      </dgm:t>
    </dgm:pt>
    <dgm:pt modelId="{C70AA5DB-FC2D-40D9-B51C-B3487A3D1B28}" type="pres">
      <dgm:prSet presAssocID="{A5FA2EEF-AB15-418D-BDA0-C9F94A999FD4}" presName="linear" presStyleCnt="0">
        <dgm:presLayoutVars>
          <dgm:dir/>
          <dgm:animLvl val="lvl"/>
          <dgm:resizeHandles val="exact"/>
        </dgm:presLayoutVars>
      </dgm:prSet>
      <dgm:spPr/>
    </dgm:pt>
    <dgm:pt modelId="{79FAC773-DDC1-4483-9680-25C5E07DA960}" type="pres">
      <dgm:prSet presAssocID="{DAC215FB-248A-4551-BCB4-4FA961E0D85A}" presName="parentLin" presStyleCnt="0"/>
      <dgm:spPr/>
    </dgm:pt>
    <dgm:pt modelId="{82F94C73-939B-4BBF-A006-55A8E90F6367}" type="pres">
      <dgm:prSet presAssocID="{DAC215FB-248A-4551-BCB4-4FA961E0D85A}" presName="parentLeftMargin" presStyleLbl="node1" presStyleIdx="0" presStyleCnt="3"/>
      <dgm:spPr/>
    </dgm:pt>
    <dgm:pt modelId="{33B99D00-8E83-41A0-AD22-35B366E3F97F}" type="pres">
      <dgm:prSet presAssocID="{DAC215FB-248A-4551-BCB4-4FA961E0D85A}" presName="parentText" presStyleLbl="node1" presStyleIdx="0" presStyleCnt="3">
        <dgm:presLayoutVars>
          <dgm:chMax val="0"/>
          <dgm:bulletEnabled val="1"/>
        </dgm:presLayoutVars>
      </dgm:prSet>
      <dgm:spPr/>
    </dgm:pt>
    <dgm:pt modelId="{0DE75EFF-6D23-4FF1-9423-189B8F4DBE85}" type="pres">
      <dgm:prSet presAssocID="{DAC215FB-248A-4551-BCB4-4FA961E0D85A}" presName="negativeSpace" presStyleCnt="0"/>
      <dgm:spPr/>
    </dgm:pt>
    <dgm:pt modelId="{50153F55-A1B6-491F-BC34-866C1E6B2ACF}" type="pres">
      <dgm:prSet presAssocID="{DAC215FB-248A-4551-BCB4-4FA961E0D85A}" presName="childText" presStyleLbl="conFgAcc1" presStyleIdx="0" presStyleCnt="3">
        <dgm:presLayoutVars>
          <dgm:bulletEnabled val="1"/>
        </dgm:presLayoutVars>
      </dgm:prSet>
      <dgm:spPr/>
    </dgm:pt>
    <dgm:pt modelId="{683664B5-1C2E-48FD-A71E-7F1FC26CF916}" type="pres">
      <dgm:prSet presAssocID="{637BC9BD-08B0-4A3E-AA6C-C8EE29E2BBC0}" presName="spaceBetweenRectangles" presStyleCnt="0"/>
      <dgm:spPr/>
    </dgm:pt>
    <dgm:pt modelId="{0275BED3-5800-45AA-BACA-B42BB2BCC115}" type="pres">
      <dgm:prSet presAssocID="{795FD58A-C78B-4E08-B261-57A1E87D4065}" presName="parentLin" presStyleCnt="0"/>
      <dgm:spPr/>
    </dgm:pt>
    <dgm:pt modelId="{D6161C24-F92C-4BF1-BA5A-46867800D049}" type="pres">
      <dgm:prSet presAssocID="{795FD58A-C78B-4E08-B261-57A1E87D4065}" presName="parentLeftMargin" presStyleLbl="node1" presStyleIdx="0" presStyleCnt="3"/>
      <dgm:spPr/>
    </dgm:pt>
    <dgm:pt modelId="{A54E7219-41C4-4BAB-9ADC-B4C21415AFDE}" type="pres">
      <dgm:prSet presAssocID="{795FD58A-C78B-4E08-B261-57A1E87D4065}" presName="parentText" presStyleLbl="node1" presStyleIdx="1" presStyleCnt="3">
        <dgm:presLayoutVars>
          <dgm:chMax val="0"/>
          <dgm:bulletEnabled val="1"/>
        </dgm:presLayoutVars>
      </dgm:prSet>
      <dgm:spPr/>
    </dgm:pt>
    <dgm:pt modelId="{68DE9AB7-A629-4A30-A203-04E575B24C55}" type="pres">
      <dgm:prSet presAssocID="{795FD58A-C78B-4E08-B261-57A1E87D4065}" presName="negativeSpace" presStyleCnt="0"/>
      <dgm:spPr/>
    </dgm:pt>
    <dgm:pt modelId="{08023EE1-6EE5-48C7-9641-AD8F84F683E6}" type="pres">
      <dgm:prSet presAssocID="{795FD58A-C78B-4E08-B261-57A1E87D4065}" presName="childText" presStyleLbl="conFgAcc1" presStyleIdx="1" presStyleCnt="3">
        <dgm:presLayoutVars>
          <dgm:bulletEnabled val="1"/>
        </dgm:presLayoutVars>
      </dgm:prSet>
      <dgm:spPr/>
    </dgm:pt>
    <dgm:pt modelId="{A3CC9963-4681-4C85-840C-FB2AF693FD75}" type="pres">
      <dgm:prSet presAssocID="{37979F2B-9273-4D97-985A-86DCE8482266}" presName="spaceBetweenRectangles" presStyleCnt="0"/>
      <dgm:spPr/>
    </dgm:pt>
    <dgm:pt modelId="{5490F8D1-D7AC-41BC-B471-B3F370279547}" type="pres">
      <dgm:prSet presAssocID="{1D418510-3E5F-48DF-A08C-76C2687F5D07}" presName="parentLin" presStyleCnt="0"/>
      <dgm:spPr/>
    </dgm:pt>
    <dgm:pt modelId="{0952BE9E-F5A9-4BD1-BF27-8B1DBDE81833}" type="pres">
      <dgm:prSet presAssocID="{1D418510-3E5F-48DF-A08C-76C2687F5D07}" presName="parentLeftMargin" presStyleLbl="node1" presStyleIdx="1" presStyleCnt="3"/>
      <dgm:spPr/>
    </dgm:pt>
    <dgm:pt modelId="{B33B14CA-DB71-42C2-A2F2-5280510FF803}" type="pres">
      <dgm:prSet presAssocID="{1D418510-3E5F-48DF-A08C-76C2687F5D07}" presName="parentText" presStyleLbl="node1" presStyleIdx="2" presStyleCnt="3">
        <dgm:presLayoutVars>
          <dgm:chMax val="0"/>
          <dgm:bulletEnabled val="1"/>
        </dgm:presLayoutVars>
      </dgm:prSet>
      <dgm:spPr/>
    </dgm:pt>
    <dgm:pt modelId="{10C6562E-3919-480D-865E-98F4776AD28E}" type="pres">
      <dgm:prSet presAssocID="{1D418510-3E5F-48DF-A08C-76C2687F5D07}" presName="negativeSpace" presStyleCnt="0"/>
      <dgm:spPr/>
    </dgm:pt>
    <dgm:pt modelId="{CDCFD02B-36DD-4B60-AAE0-EF32FB9E9983}" type="pres">
      <dgm:prSet presAssocID="{1D418510-3E5F-48DF-A08C-76C2687F5D07}" presName="childText" presStyleLbl="conFgAcc1" presStyleIdx="2" presStyleCnt="3">
        <dgm:presLayoutVars>
          <dgm:bulletEnabled val="1"/>
        </dgm:presLayoutVars>
      </dgm:prSet>
      <dgm:spPr/>
    </dgm:pt>
  </dgm:ptLst>
  <dgm:cxnLst>
    <dgm:cxn modelId="{600EB511-2764-41A8-9DCD-3960136DBC67}" srcId="{A5FA2EEF-AB15-418D-BDA0-C9F94A999FD4}" destId="{795FD58A-C78B-4E08-B261-57A1E87D4065}" srcOrd="1" destOrd="0" parTransId="{79D244C8-CE56-43E5-BE49-24E8BEDD3659}" sibTransId="{37979F2B-9273-4D97-985A-86DCE8482266}"/>
    <dgm:cxn modelId="{E9A2EB34-4B08-405E-80A1-02456AE0EDFC}" type="presOf" srcId="{795FD58A-C78B-4E08-B261-57A1E87D4065}" destId="{D6161C24-F92C-4BF1-BA5A-46867800D049}" srcOrd="0" destOrd="0" presId="urn:microsoft.com/office/officeart/2005/8/layout/list1"/>
    <dgm:cxn modelId="{0825C446-1D95-47B6-88F0-90B5B58DB042}" type="presOf" srcId="{8EAAEAE0-7B0A-4D08-8FD5-803C67AAFE23}" destId="{CDCFD02B-36DD-4B60-AAE0-EF32FB9E9983}" srcOrd="0" destOrd="1" presId="urn:microsoft.com/office/officeart/2005/8/layout/list1"/>
    <dgm:cxn modelId="{83FAB588-C21E-4445-9CA8-324E8F93959A}" srcId="{A5FA2EEF-AB15-418D-BDA0-C9F94A999FD4}" destId="{DAC215FB-248A-4551-BCB4-4FA961E0D85A}" srcOrd="0" destOrd="0" parTransId="{F6C32A3E-88AD-4D45-A1D3-30AE4248560B}" sibTransId="{637BC9BD-08B0-4A3E-AA6C-C8EE29E2BBC0}"/>
    <dgm:cxn modelId="{3DEBCF8E-E7DB-42D4-B9AF-051C4D04CF00}" srcId="{795FD58A-C78B-4E08-B261-57A1E87D4065}" destId="{1F96EAEC-0B24-4616-BA7F-3E5507A10B50}" srcOrd="2" destOrd="0" parTransId="{96DEEBA2-4D15-4420-9BCF-B23401A6C279}" sibTransId="{FCBB817C-FB8E-45C9-B634-1B159344C18C}"/>
    <dgm:cxn modelId="{223C3E90-A599-4FC6-A59E-BDDAC35C084D}" srcId="{795FD58A-C78B-4E08-B261-57A1E87D4065}" destId="{8F8C2AA6-8043-4DE7-97B3-C2FECA569D02}" srcOrd="1" destOrd="0" parTransId="{D518D4E2-A76F-4DCD-8E4D-FE7579C5725D}" sibTransId="{7241A3CB-8335-407C-807E-B98784863554}"/>
    <dgm:cxn modelId="{7C7F5A9C-C2D7-4AC9-B6F7-E7851561848C}" type="presOf" srcId="{DAC215FB-248A-4551-BCB4-4FA961E0D85A}" destId="{82F94C73-939B-4BBF-A006-55A8E90F6367}" srcOrd="0" destOrd="0" presId="urn:microsoft.com/office/officeart/2005/8/layout/list1"/>
    <dgm:cxn modelId="{55E6659D-833C-4D43-B41E-24A952A0926F}" srcId="{795FD58A-C78B-4E08-B261-57A1E87D4065}" destId="{F5263E19-72F5-4FB3-A362-612356352C89}" srcOrd="0" destOrd="0" parTransId="{52F2FA5A-65F6-49B4-A0D9-6553908BBFA7}" sibTransId="{FD562E0D-F3D9-4960-8A01-3473C984E075}"/>
    <dgm:cxn modelId="{838254A5-9533-41AD-8180-9C375404D2A7}" type="presOf" srcId="{795FD58A-C78B-4E08-B261-57A1E87D4065}" destId="{A54E7219-41C4-4BAB-9ADC-B4C21415AFDE}" srcOrd="1" destOrd="0" presId="urn:microsoft.com/office/officeart/2005/8/layout/list1"/>
    <dgm:cxn modelId="{FFF1F0A6-B592-4709-92F5-B1D58D4C169F}" type="presOf" srcId="{1D418510-3E5F-48DF-A08C-76C2687F5D07}" destId="{B33B14CA-DB71-42C2-A2F2-5280510FF803}" srcOrd="1" destOrd="0" presId="urn:microsoft.com/office/officeart/2005/8/layout/list1"/>
    <dgm:cxn modelId="{3B7F4AB7-3E63-441A-964B-C7A4564FCBF6}" type="presOf" srcId="{1F96EAEC-0B24-4616-BA7F-3E5507A10B50}" destId="{08023EE1-6EE5-48C7-9641-AD8F84F683E6}" srcOrd="0" destOrd="2" presId="urn:microsoft.com/office/officeart/2005/8/layout/list1"/>
    <dgm:cxn modelId="{0D818EC3-173D-45B9-A16F-63458B707389}" type="presOf" srcId="{A5FA2EEF-AB15-418D-BDA0-C9F94A999FD4}" destId="{C70AA5DB-FC2D-40D9-B51C-B3487A3D1B28}" srcOrd="0" destOrd="0" presId="urn:microsoft.com/office/officeart/2005/8/layout/list1"/>
    <dgm:cxn modelId="{39BEE5C4-8A13-49A6-A53B-86973803D611}" srcId="{1D418510-3E5F-48DF-A08C-76C2687F5D07}" destId="{8C158A7A-55F7-4DE6-B1B4-552C2C117CB8}" srcOrd="0" destOrd="0" parTransId="{F09558AB-2FC2-46E4-9CFA-E07B152C66E9}" sibTransId="{88D74A8D-8D47-4380-97D1-5C6FC64C8730}"/>
    <dgm:cxn modelId="{56A590CD-003F-4D11-A566-21907B106322}" type="presOf" srcId="{DAC215FB-248A-4551-BCB4-4FA961E0D85A}" destId="{33B99D00-8E83-41A0-AD22-35B366E3F97F}" srcOrd="1" destOrd="0" presId="urn:microsoft.com/office/officeart/2005/8/layout/list1"/>
    <dgm:cxn modelId="{541DA6CE-3A09-4344-AC65-25FC80CA4D55}" type="presOf" srcId="{8F8C2AA6-8043-4DE7-97B3-C2FECA569D02}" destId="{08023EE1-6EE5-48C7-9641-AD8F84F683E6}" srcOrd="0" destOrd="1" presId="urn:microsoft.com/office/officeart/2005/8/layout/list1"/>
    <dgm:cxn modelId="{BBDEC6D1-610B-4AC5-A459-F3023CDB9BF5}" type="presOf" srcId="{1D418510-3E5F-48DF-A08C-76C2687F5D07}" destId="{0952BE9E-F5A9-4BD1-BF27-8B1DBDE81833}" srcOrd="0" destOrd="0" presId="urn:microsoft.com/office/officeart/2005/8/layout/list1"/>
    <dgm:cxn modelId="{C1F223D8-54A6-4C14-BCFB-77DB0F0BB8E2}" type="presOf" srcId="{F5263E19-72F5-4FB3-A362-612356352C89}" destId="{08023EE1-6EE5-48C7-9641-AD8F84F683E6}" srcOrd="0" destOrd="0" presId="urn:microsoft.com/office/officeart/2005/8/layout/list1"/>
    <dgm:cxn modelId="{0127C9ED-0582-4C23-816B-6E5E40927EC5}" type="presOf" srcId="{BC519F4B-F93F-4125-8174-9123BD8ACFBE}" destId="{08023EE1-6EE5-48C7-9641-AD8F84F683E6}" srcOrd="0" destOrd="3" presId="urn:microsoft.com/office/officeart/2005/8/layout/list1"/>
    <dgm:cxn modelId="{1BB03FF1-0347-41EB-817C-538432B822CA}" srcId="{1D418510-3E5F-48DF-A08C-76C2687F5D07}" destId="{8EAAEAE0-7B0A-4D08-8FD5-803C67AAFE23}" srcOrd="1" destOrd="0" parTransId="{186DDF1B-C138-4056-8BC9-86EE4BC792AA}" sibTransId="{78CD9099-61A0-4E22-82B1-D446164E6345}"/>
    <dgm:cxn modelId="{5EF385FB-5783-46FC-B26D-4BE3A96603D4}" srcId="{A5FA2EEF-AB15-418D-BDA0-C9F94A999FD4}" destId="{1D418510-3E5F-48DF-A08C-76C2687F5D07}" srcOrd="2" destOrd="0" parTransId="{8703C7F0-BFFF-4A79-9AFC-6ED38C301D1C}" sibTransId="{8C7A47AF-AC29-4CAD-B977-810433911975}"/>
    <dgm:cxn modelId="{839B7DFE-190F-46EA-9891-6C225C5357DE}" srcId="{795FD58A-C78B-4E08-B261-57A1E87D4065}" destId="{BC519F4B-F93F-4125-8174-9123BD8ACFBE}" srcOrd="3" destOrd="0" parTransId="{19D29BA4-2D5E-454E-AD2C-BDAD3E500146}" sibTransId="{00EA912F-7B6D-4FE3-9072-BBCF69DB814E}"/>
    <dgm:cxn modelId="{EF9095FE-41CE-4C48-8015-B908E5705522}" type="presOf" srcId="{8C158A7A-55F7-4DE6-B1B4-552C2C117CB8}" destId="{CDCFD02B-36DD-4B60-AAE0-EF32FB9E9983}" srcOrd="0" destOrd="0" presId="urn:microsoft.com/office/officeart/2005/8/layout/list1"/>
    <dgm:cxn modelId="{67BD121A-BDC8-4D60-A16C-4FEA9E6EC4E5}" type="presParOf" srcId="{C70AA5DB-FC2D-40D9-B51C-B3487A3D1B28}" destId="{79FAC773-DDC1-4483-9680-25C5E07DA960}" srcOrd="0" destOrd="0" presId="urn:microsoft.com/office/officeart/2005/8/layout/list1"/>
    <dgm:cxn modelId="{6136BB6A-CA34-4D9F-8073-43431F1B99A4}" type="presParOf" srcId="{79FAC773-DDC1-4483-9680-25C5E07DA960}" destId="{82F94C73-939B-4BBF-A006-55A8E90F6367}" srcOrd="0" destOrd="0" presId="urn:microsoft.com/office/officeart/2005/8/layout/list1"/>
    <dgm:cxn modelId="{A8B40630-768E-4465-AA51-9198274056A7}" type="presParOf" srcId="{79FAC773-DDC1-4483-9680-25C5E07DA960}" destId="{33B99D00-8E83-41A0-AD22-35B366E3F97F}" srcOrd="1" destOrd="0" presId="urn:microsoft.com/office/officeart/2005/8/layout/list1"/>
    <dgm:cxn modelId="{3414D89D-E2A5-4490-83EB-18B2D5661EE9}" type="presParOf" srcId="{C70AA5DB-FC2D-40D9-B51C-B3487A3D1B28}" destId="{0DE75EFF-6D23-4FF1-9423-189B8F4DBE85}" srcOrd="1" destOrd="0" presId="urn:microsoft.com/office/officeart/2005/8/layout/list1"/>
    <dgm:cxn modelId="{E456F269-DF81-44EA-9BC4-5C0D8151BF81}" type="presParOf" srcId="{C70AA5DB-FC2D-40D9-B51C-B3487A3D1B28}" destId="{50153F55-A1B6-491F-BC34-866C1E6B2ACF}" srcOrd="2" destOrd="0" presId="urn:microsoft.com/office/officeart/2005/8/layout/list1"/>
    <dgm:cxn modelId="{3F8EC673-4161-4EB5-B6E2-F6779B4BD50F}" type="presParOf" srcId="{C70AA5DB-FC2D-40D9-B51C-B3487A3D1B28}" destId="{683664B5-1C2E-48FD-A71E-7F1FC26CF916}" srcOrd="3" destOrd="0" presId="urn:microsoft.com/office/officeart/2005/8/layout/list1"/>
    <dgm:cxn modelId="{FDB944D4-B8E8-4BB3-BD1F-460639C0F525}" type="presParOf" srcId="{C70AA5DB-FC2D-40D9-B51C-B3487A3D1B28}" destId="{0275BED3-5800-45AA-BACA-B42BB2BCC115}" srcOrd="4" destOrd="0" presId="urn:microsoft.com/office/officeart/2005/8/layout/list1"/>
    <dgm:cxn modelId="{F89972CF-8413-42A8-AD74-2B872ADD84AB}" type="presParOf" srcId="{0275BED3-5800-45AA-BACA-B42BB2BCC115}" destId="{D6161C24-F92C-4BF1-BA5A-46867800D049}" srcOrd="0" destOrd="0" presId="urn:microsoft.com/office/officeart/2005/8/layout/list1"/>
    <dgm:cxn modelId="{30C5DB50-309B-4C38-8263-DF7DF5C49674}" type="presParOf" srcId="{0275BED3-5800-45AA-BACA-B42BB2BCC115}" destId="{A54E7219-41C4-4BAB-9ADC-B4C21415AFDE}" srcOrd="1" destOrd="0" presId="urn:microsoft.com/office/officeart/2005/8/layout/list1"/>
    <dgm:cxn modelId="{A4D7FDDD-945C-4EC9-A354-5E9FED1C281D}" type="presParOf" srcId="{C70AA5DB-FC2D-40D9-B51C-B3487A3D1B28}" destId="{68DE9AB7-A629-4A30-A203-04E575B24C55}" srcOrd="5" destOrd="0" presId="urn:microsoft.com/office/officeart/2005/8/layout/list1"/>
    <dgm:cxn modelId="{D1DD7908-0714-425F-89F2-A44A4657CB60}" type="presParOf" srcId="{C70AA5DB-FC2D-40D9-B51C-B3487A3D1B28}" destId="{08023EE1-6EE5-48C7-9641-AD8F84F683E6}" srcOrd="6" destOrd="0" presId="urn:microsoft.com/office/officeart/2005/8/layout/list1"/>
    <dgm:cxn modelId="{9F7A4923-DBBB-4C15-96C8-B6AADD151B43}" type="presParOf" srcId="{C70AA5DB-FC2D-40D9-B51C-B3487A3D1B28}" destId="{A3CC9963-4681-4C85-840C-FB2AF693FD75}" srcOrd="7" destOrd="0" presId="urn:microsoft.com/office/officeart/2005/8/layout/list1"/>
    <dgm:cxn modelId="{4F64E5E8-CC4C-4710-82CF-E2B9E7C1E32A}" type="presParOf" srcId="{C70AA5DB-FC2D-40D9-B51C-B3487A3D1B28}" destId="{5490F8D1-D7AC-41BC-B471-B3F370279547}" srcOrd="8" destOrd="0" presId="urn:microsoft.com/office/officeart/2005/8/layout/list1"/>
    <dgm:cxn modelId="{23B6DAA2-843D-4B45-B7F3-763F4F15830B}" type="presParOf" srcId="{5490F8D1-D7AC-41BC-B471-B3F370279547}" destId="{0952BE9E-F5A9-4BD1-BF27-8B1DBDE81833}" srcOrd="0" destOrd="0" presId="urn:microsoft.com/office/officeart/2005/8/layout/list1"/>
    <dgm:cxn modelId="{44B82B0F-278D-4F6B-B641-6D499A31C068}" type="presParOf" srcId="{5490F8D1-D7AC-41BC-B471-B3F370279547}" destId="{B33B14CA-DB71-42C2-A2F2-5280510FF803}" srcOrd="1" destOrd="0" presId="urn:microsoft.com/office/officeart/2005/8/layout/list1"/>
    <dgm:cxn modelId="{98C73547-E2BA-471F-8136-F39A5DF06E59}" type="presParOf" srcId="{C70AA5DB-FC2D-40D9-B51C-B3487A3D1B28}" destId="{10C6562E-3919-480D-865E-98F4776AD28E}" srcOrd="9" destOrd="0" presId="urn:microsoft.com/office/officeart/2005/8/layout/list1"/>
    <dgm:cxn modelId="{6B5B1EEA-B3F5-4094-AE27-A4A0BBD21E4D}" type="presParOf" srcId="{C70AA5DB-FC2D-40D9-B51C-B3487A3D1B28}" destId="{CDCFD02B-36DD-4B60-AAE0-EF32FB9E998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2CC319-2498-49C2-A097-2F8935DCDC3E}" type="doc">
      <dgm:prSet loTypeId="urn:microsoft.com/office/officeart/2005/8/layout/chevron2" loCatId="process" qsTypeId="urn:microsoft.com/office/officeart/2005/8/quickstyle/simple1" qsCatId="simple" csTypeId="urn:microsoft.com/office/officeart/2005/8/colors/accent2_4" csCatId="accent2" phldr="1"/>
      <dgm:spPr/>
      <dgm:t>
        <a:bodyPr/>
        <a:lstStyle/>
        <a:p>
          <a:endParaRPr lang="en-US"/>
        </a:p>
      </dgm:t>
    </dgm:pt>
    <dgm:pt modelId="{BD10088A-1461-400D-9D65-6044283418F4}">
      <dgm:prSet phldrT="[Text]"/>
      <dgm:spPr/>
      <dgm:t>
        <a:bodyPr/>
        <a:lstStyle/>
        <a:p>
          <a:r>
            <a:rPr lang="en-IN" dirty="0"/>
            <a:t>Kernel32.dll</a:t>
          </a:r>
          <a:endParaRPr lang="en-US" dirty="0"/>
        </a:p>
      </dgm:t>
    </dgm:pt>
    <dgm:pt modelId="{64FABFD1-0521-4E38-BDFC-23D2ADD89682}" type="parTrans" cxnId="{2D45DF59-8364-4044-95D4-4A3298CB2FBA}">
      <dgm:prSet/>
      <dgm:spPr/>
      <dgm:t>
        <a:bodyPr/>
        <a:lstStyle/>
        <a:p>
          <a:endParaRPr lang="en-US"/>
        </a:p>
      </dgm:t>
    </dgm:pt>
    <dgm:pt modelId="{E77BF7B3-B6B8-4F81-ADE8-FD0DD4240836}" type="sibTrans" cxnId="{2D45DF59-8364-4044-95D4-4A3298CB2FBA}">
      <dgm:prSet/>
      <dgm:spPr/>
      <dgm:t>
        <a:bodyPr/>
        <a:lstStyle/>
        <a:p>
          <a:endParaRPr lang="en-US"/>
        </a:p>
      </dgm:t>
    </dgm:pt>
    <dgm:pt modelId="{12457812-BB14-459F-A96E-912615717F67}">
      <dgm:prSet phldrT="[Text]" phldr="1"/>
      <dgm:spPr/>
      <dgm:t>
        <a:bodyPr/>
        <a:lstStyle/>
        <a:p>
          <a:pPr>
            <a:buNone/>
          </a:pPr>
          <a:endParaRPr lang="en-US" dirty="0"/>
        </a:p>
      </dgm:t>
    </dgm:pt>
    <dgm:pt modelId="{5218C036-1E6E-40C7-86BD-AE30F25A1EC6}" type="parTrans" cxnId="{23C9A212-BB15-4421-8A30-DAA6FCC98CA0}">
      <dgm:prSet/>
      <dgm:spPr/>
      <dgm:t>
        <a:bodyPr/>
        <a:lstStyle/>
        <a:p>
          <a:endParaRPr lang="en-US"/>
        </a:p>
      </dgm:t>
    </dgm:pt>
    <dgm:pt modelId="{D1DBF46D-704D-4373-8144-87E62CB084D4}" type="sibTrans" cxnId="{23C9A212-BB15-4421-8A30-DAA6FCC98CA0}">
      <dgm:prSet/>
      <dgm:spPr/>
      <dgm:t>
        <a:bodyPr/>
        <a:lstStyle/>
        <a:p>
          <a:endParaRPr lang="en-US"/>
        </a:p>
      </dgm:t>
    </dgm:pt>
    <dgm:pt modelId="{6F7309AD-8F23-40FC-B5CE-23A143D3D9CB}">
      <dgm:prSet phldrT="[Text]"/>
      <dgm:spPr/>
      <dgm:t>
        <a:bodyPr/>
        <a:lstStyle/>
        <a:p>
          <a:r>
            <a:rPr lang="en-IN" dirty="0"/>
            <a:t>ntdll.dll</a:t>
          </a:r>
          <a:endParaRPr lang="en-US" dirty="0"/>
        </a:p>
      </dgm:t>
    </dgm:pt>
    <dgm:pt modelId="{1924861F-7190-4CE9-8B7C-A1808FA2821E}" type="parTrans" cxnId="{6B6A12C8-605F-4599-A942-A7910316C195}">
      <dgm:prSet/>
      <dgm:spPr/>
      <dgm:t>
        <a:bodyPr/>
        <a:lstStyle/>
        <a:p>
          <a:endParaRPr lang="en-US"/>
        </a:p>
      </dgm:t>
    </dgm:pt>
    <dgm:pt modelId="{AC0DB3E7-BE6E-4016-9C66-7BF914DFF143}" type="sibTrans" cxnId="{6B6A12C8-605F-4599-A942-A7910316C195}">
      <dgm:prSet/>
      <dgm:spPr/>
      <dgm:t>
        <a:bodyPr/>
        <a:lstStyle/>
        <a:p>
          <a:endParaRPr lang="en-US"/>
        </a:p>
      </dgm:t>
    </dgm:pt>
    <dgm:pt modelId="{D0B324CD-BC31-4ACC-9E91-B31C7B504BA0}">
      <dgm:prSet phldrT="[Text]" phldr="1"/>
      <dgm:spPr/>
      <dgm:t>
        <a:bodyPr/>
        <a:lstStyle/>
        <a:p>
          <a:pPr>
            <a:buNone/>
          </a:pPr>
          <a:endParaRPr lang="en-US" dirty="0"/>
        </a:p>
      </dgm:t>
    </dgm:pt>
    <dgm:pt modelId="{40A040E0-D2EB-4398-B78A-E8669CB1E204}" type="sibTrans" cxnId="{FBD185D7-B596-43A5-8845-9CCF8EDA4A67}">
      <dgm:prSet/>
      <dgm:spPr/>
      <dgm:t>
        <a:bodyPr/>
        <a:lstStyle/>
        <a:p>
          <a:endParaRPr lang="en-US"/>
        </a:p>
      </dgm:t>
    </dgm:pt>
    <dgm:pt modelId="{23F34111-EC64-4D54-90FD-0A58A412531C}" type="parTrans" cxnId="{FBD185D7-B596-43A5-8845-9CCF8EDA4A67}">
      <dgm:prSet/>
      <dgm:spPr/>
      <dgm:t>
        <a:bodyPr/>
        <a:lstStyle/>
        <a:p>
          <a:endParaRPr lang="en-US"/>
        </a:p>
      </dgm:t>
    </dgm:pt>
    <dgm:pt modelId="{9A4655DC-E39E-4C9B-B95D-4C39DDEC99A4}" type="pres">
      <dgm:prSet presAssocID="{092CC319-2498-49C2-A097-2F8935DCDC3E}" presName="linearFlow" presStyleCnt="0">
        <dgm:presLayoutVars>
          <dgm:dir/>
          <dgm:animLvl val="lvl"/>
          <dgm:resizeHandles val="exact"/>
        </dgm:presLayoutVars>
      </dgm:prSet>
      <dgm:spPr/>
    </dgm:pt>
    <dgm:pt modelId="{B5A2BF3C-9C1D-46E9-B0CB-D674E2CE2182}" type="pres">
      <dgm:prSet presAssocID="{BD10088A-1461-400D-9D65-6044283418F4}" presName="composite" presStyleCnt="0"/>
      <dgm:spPr/>
    </dgm:pt>
    <dgm:pt modelId="{8642BE05-32C9-4349-88B7-5A747B2AB609}" type="pres">
      <dgm:prSet presAssocID="{BD10088A-1461-400D-9D65-6044283418F4}" presName="parentText" presStyleLbl="alignNode1" presStyleIdx="0" presStyleCnt="2">
        <dgm:presLayoutVars>
          <dgm:chMax val="1"/>
          <dgm:bulletEnabled val="1"/>
        </dgm:presLayoutVars>
      </dgm:prSet>
      <dgm:spPr/>
    </dgm:pt>
    <dgm:pt modelId="{5F8BDFA7-6993-46F1-A8AA-ACE888D43A39}" type="pres">
      <dgm:prSet presAssocID="{BD10088A-1461-400D-9D65-6044283418F4}" presName="descendantText" presStyleLbl="alignAcc1" presStyleIdx="0" presStyleCnt="2">
        <dgm:presLayoutVars>
          <dgm:bulletEnabled val="1"/>
        </dgm:presLayoutVars>
      </dgm:prSet>
      <dgm:spPr/>
    </dgm:pt>
    <dgm:pt modelId="{0E4FEA3F-01EB-4EA5-B01F-D39ED77BB4F3}" type="pres">
      <dgm:prSet presAssocID="{E77BF7B3-B6B8-4F81-ADE8-FD0DD4240836}" presName="sp" presStyleCnt="0"/>
      <dgm:spPr/>
    </dgm:pt>
    <dgm:pt modelId="{9680C923-D8D5-4F04-92FC-030AC6E50C67}" type="pres">
      <dgm:prSet presAssocID="{6F7309AD-8F23-40FC-B5CE-23A143D3D9CB}" presName="composite" presStyleCnt="0"/>
      <dgm:spPr/>
    </dgm:pt>
    <dgm:pt modelId="{CC060F27-7E90-43AF-B2D5-C936C383CFA4}" type="pres">
      <dgm:prSet presAssocID="{6F7309AD-8F23-40FC-B5CE-23A143D3D9CB}" presName="parentText" presStyleLbl="alignNode1" presStyleIdx="1" presStyleCnt="2">
        <dgm:presLayoutVars>
          <dgm:chMax val="1"/>
          <dgm:bulletEnabled val="1"/>
        </dgm:presLayoutVars>
      </dgm:prSet>
      <dgm:spPr/>
    </dgm:pt>
    <dgm:pt modelId="{A62028EC-0F57-4573-AA14-9BFD344BE90C}" type="pres">
      <dgm:prSet presAssocID="{6F7309AD-8F23-40FC-B5CE-23A143D3D9CB}" presName="descendantText" presStyleLbl="alignAcc1" presStyleIdx="1" presStyleCnt="2">
        <dgm:presLayoutVars>
          <dgm:bulletEnabled val="1"/>
        </dgm:presLayoutVars>
      </dgm:prSet>
      <dgm:spPr/>
    </dgm:pt>
  </dgm:ptLst>
  <dgm:cxnLst>
    <dgm:cxn modelId="{23C9A212-BB15-4421-8A30-DAA6FCC98CA0}" srcId="{BD10088A-1461-400D-9D65-6044283418F4}" destId="{12457812-BB14-459F-A96E-912615717F67}" srcOrd="0" destOrd="0" parTransId="{5218C036-1E6E-40C7-86BD-AE30F25A1EC6}" sibTransId="{D1DBF46D-704D-4373-8144-87E62CB084D4}"/>
    <dgm:cxn modelId="{551EC82B-B519-41AB-A50E-F22F7BCBB19B}" type="presOf" srcId="{6F7309AD-8F23-40FC-B5CE-23A143D3D9CB}" destId="{CC060F27-7E90-43AF-B2D5-C936C383CFA4}" srcOrd="0" destOrd="0" presId="urn:microsoft.com/office/officeart/2005/8/layout/chevron2"/>
    <dgm:cxn modelId="{94CE9943-FE7E-4941-BA79-CBE87CFD03D7}" type="presOf" srcId="{BD10088A-1461-400D-9D65-6044283418F4}" destId="{8642BE05-32C9-4349-88B7-5A747B2AB609}" srcOrd="0" destOrd="0" presId="urn:microsoft.com/office/officeart/2005/8/layout/chevron2"/>
    <dgm:cxn modelId="{2D45DF59-8364-4044-95D4-4A3298CB2FBA}" srcId="{092CC319-2498-49C2-A097-2F8935DCDC3E}" destId="{BD10088A-1461-400D-9D65-6044283418F4}" srcOrd="0" destOrd="0" parTransId="{64FABFD1-0521-4E38-BDFC-23D2ADD89682}" sibTransId="{E77BF7B3-B6B8-4F81-ADE8-FD0DD4240836}"/>
    <dgm:cxn modelId="{BE5AE991-1754-4DE0-B136-3F90C85C510E}" type="presOf" srcId="{12457812-BB14-459F-A96E-912615717F67}" destId="{5F8BDFA7-6993-46F1-A8AA-ACE888D43A39}" srcOrd="0" destOrd="0" presId="urn:microsoft.com/office/officeart/2005/8/layout/chevron2"/>
    <dgm:cxn modelId="{A3A0E896-2469-412F-B6E2-FDF613DB0AB4}" type="presOf" srcId="{092CC319-2498-49C2-A097-2F8935DCDC3E}" destId="{9A4655DC-E39E-4C9B-B95D-4C39DDEC99A4}" srcOrd="0" destOrd="0" presId="urn:microsoft.com/office/officeart/2005/8/layout/chevron2"/>
    <dgm:cxn modelId="{6B6A12C8-605F-4599-A942-A7910316C195}" srcId="{092CC319-2498-49C2-A097-2F8935DCDC3E}" destId="{6F7309AD-8F23-40FC-B5CE-23A143D3D9CB}" srcOrd="1" destOrd="0" parTransId="{1924861F-7190-4CE9-8B7C-A1808FA2821E}" sibTransId="{AC0DB3E7-BE6E-4016-9C66-7BF914DFF143}"/>
    <dgm:cxn modelId="{FBD185D7-B596-43A5-8845-9CCF8EDA4A67}" srcId="{6F7309AD-8F23-40FC-B5CE-23A143D3D9CB}" destId="{D0B324CD-BC31-4ACC-9E91-B31C7B504BA0}" srcOrd="0" destOrd="0" parTransId="{23F34111-EC64-4D54-90FD-0A58A412531C}" sibTransId="{40A040E0-D2EB-4398-B78A-E8669CB1E204}"/>
    <dgm:cxn modelId="{41101AE0-ABA9-4930-B7B0-95BC2EE31F93}" type="presOf" srcId="{D0B324CD-BC31-4ACC-9E91-B31C7B504BA0}" destId="{A62028EC-0F57-4573-AA14-9BFD344BE90C}" srcOrd="0" destOrd="0" presId="urn:microsoft.com/office/officeart/2005/8/layout/chevron2"/>
    <dgm:cxn modelId="{5BFCA297-AFDF-45FF-A1D5-0B937AF48EEE}" type="presParOf" srcId="{9A4655DC-E39E-4C9B-B95D-4C39DDEC99A4}" destId="{B5A2BF3C-9C1D-46E9-B0CB-D674E2CE2182}" srcOrd="0" destOrd="0" presId="urn:microsoft.com/office/officeart/2005/8/layout/chevron2"/>
    <dgm:cxn modelId="{0F6FC9CC-65AD-4480-93AD-DB3B553F77D0}" type="presParOf" srcId="{B5A2BF3C-9C1D-46E9-B0CB-D674E2CE2182}" destId="{8642BE05-32C9-4349-88B7-5A747B2AB609}" srcOrd="0" destOrd="0" presId="urn:microsoft.com/office/officeart/2005/8/layout/chevron2"/>
    <dgm:cxn modelId="{86781453-CB16-4019-929E-94B236C2ACA9}" type="presParOf" srcId="{B5A2BF3C-9C1D-46E9-B0CB-D674E2CE2182}" destId="{5F8BDFA7-6993-46F1-A8AA-ACE888D43A39}" srcOrd="1" destOrd="0" presId="urn:microsoft.com/office/officeart/2005/8/layout/chevron2"/>
    <dgm:cxn modelId="{5A4E226E-965D-4C8A-99A5-A93E18031BF2}" type="presParOf" srcId="{9A4655DC-E39E-4C9B-B95D-4C39DDEC99A4}" destId="{0E4FEA3F-01EB-4EA5-B01F-D39ED77BB4F3}" srcOrd="1" destOrd="0" presId="urn:microsoft.com/office/officeart/2005/8/layout/chevron2"/>
    <dgm:cxn modelId="{448B1155-552A-49FD-95DB-7696017F5FF6}" type="presParOf" srcId="{9A4655DC-E39E-4C9B-B95D-4C39DDEC99A4}" destId="{9680C923-D8D5-4F04-92FC-030AC6E50C67}" srcOrd="2" destOrd="0" presId="urn:microsoft.com/office/officeart/2005/8/layout/chevron2"/>
    <dgm:cxn modelId="{80E87029-DA40-4931-BDB0-EBBC111875B6}" type="presParOf" srcId="{9680C923-D8D5-4F04-92FC-030AC6E50C67}" destId="{CC060F27-7E90-43AF-B2D5-C936C383CFA4}" srcOrd="0" destOrd="0" presId="urn:microsoft.com/office/officeart/2005/8/layout/chevron2"/>
    <dgm:cxn modelId="{663E03F3-BDE7-4072-A429-B9C164BDD926}" type="presParOf" srcId="{9680C923-D8D5-4F04-92FC-030AC6E50C67}" destId="{A62028EC-0F57-4573-AA14-9BFD344BE9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2CC319-2498-49C2-A097-2F8935DCDC3E}" type="doc">
      <dgm:prSet loTypeId="urn:microsoft.com/office/officeart/2005/8/layout/chevron2" loCatId="process" qsTypeId="urn:microsoft.com/office/officeart/2005/8/quickstyle/simple1" qsCatId="simple" csTypeId="urn:microsoft.com/office/officeart/2005/8/colors/accent2_4" csCatId="accent2" phldr="1"/>
      <dgm:spPr/>
      <dgm:t>
        <a:bodyPr/>
        <a:lstStyle/>
        <a:p>
          <a:endParaRPr lang="en-US"/>
        </a:p>
      </dgm:t>
    </dgm:pt>
    <dgm:pt modelId="{BD10088A-1461-400D-9D65-6044283418F4}">
      <dgm:prSet phldrT="[Text]"/>
      <dgm:spPr/>
      <dgm:t>
        <a:bodyPr/>
        <a:lstStyle/>
        <a:p>
          <a:r>
            <a:rPr lang="en-IN" dirty="0"/>
            <a:t>Import assembly</a:t>
          </a:r>
          <a:endParaRPr lang="en-US" dirty="0"/>
        </a:p>
      </dgm:t>
    </dgm:pt>
    <dgm:pt modelId="{64FABFD1-0521-4E38-BDFC-23D2ADD89682}" type="parTrans" cxnId="{2D45DF59-8364-4044-95D4-4A3298CB2FBA}">
      <dgm:prSet/>
      <dgm:spPr/>
      <dgm:t>
        <a:bodyPr/>
        <a:lstStyle/>
        <a:p>
          <a:endParaRPr lang="en-US"/>
        </a:p>
      </dgm:t>
    </dgm:pt>
    <dgm:pt modelId="{E77BF7B3-B6B8-4F81-ADE8-FD0DD4240836}" type="sibTrans" cxnId="{2D45DF59-8364-4044-95D4-4A3298CB2FBA}">
      <dgm:prSet/>
      <dgm:spPr/>
      <dgm:t>
        <a:bodyPr/>
        <a:lstStyle/>
        <a:p>
          <a:endParaRPr lang="en-US"/>
        </a:p>
      </dgm:t>
    </dgm:pt>
    <dgm:pt modelId="{12457812-BB14-459F-A96E-912615717F67}">
      <dgm:prSet phldrT="[Text]" phldr="1"/>
      <dgm:spPr/>
      <dgm:t>
        <a:bodyPr/>
        <a:lstStyle/>
        <a:p>
          <a:pPr>
            <a:buNone/>
          </a:pPr>
          <a:endParaRPr lang="en-US" dirty="0"/>
        </a:p>
      </dgm:t>
    </dgm:pt>
    <dgm:pt modelId="{5218C036-1E6E-40C7-86BD-AE30F25A1EC6}" type="parTrans" cxnId="{23C9A212-BB15-4421-8A30-DAA6FCC98CA0}">
      <dgm:prSet/>
      <dgm:spPr/>
      <dgm:t>
        <a:bodyPr/>
        <a:lstStyle/>
        <a:p>
          <a:endParaRPr lang="en-US"/>
        </a:p>
      </dgm:t>
    </dgm:pt>
    <dgm:pt modelId="{D1DBF46D-704D-4373-8144-87E62CB084D4}" type="sibTrans" cxnId="{23C9A212-BB15-4421-8A30-DAA6FCC98CA0}">
      <dgm:prSet/>
      <dgm:spPr/>
      <dgm:t>
        <a:bodyPr/>
        <a:lstStyle/>
        <a:p>
          <a:endParaRPr lang="en-US"/>
        </a:p>
      </dgm:t>
    </dgm:pt>
    <dgm:pt modelId="{6F7309AD-8F23-40FC-B5CE-23A143D3D9CB}">
      <dgm:prSet phldrT="[Text]"/>
      <dgm:spPr/>
      <dgm:t>
        <a:bodyPr/>
        <a:lstStyle/>
        <a:p>
          <a:r>
            <a:rPr lang="en-IN" dirty="0"/>
            <a:t>ntdll.dll</a:t>
          </a:r>
          <a:endParaRPr lang="en-US" dirty="0"/>
        </a:p>
      </dgm:t>
    </dgm:pt>
    <dgm:pt modelId="{1924861F-7190-4CE9-8B7C-A1808FA2821E}" type="parTrans" cxnId="{6B6A12C8-605F-4599-A942-A7910316C195}">
      <dgm:prSet/>
      <dgm:spPr/>
      <dgm:t>
        <a:bodyPr/>
        <a:lstStyle/>
        <a:p>
          <a:endParaRPr lang="en-US"/>
        </a:p>
      </dgm:t>
    </dgm:pt>
    <dgm:pt modelId="{AC0DB3E7-BE6E-4016-9C66-7BF914DFF143}" type="sibTrans" cxnId="{6B6A12C8-605F-4599-A942-A7910316C195}">
      <dgm:prSet/>
      <dgm:spPr/>
      <dgm:t>
        <a:bodyPr/>
        <a:lstStyle/>
        <a:p>
          <a:endParaRPr lang="en-US"/>
        </a:p>
      </dgm:t>
    </dgm:pt>
    <dgm:pt modelId="{D0B324CD-BC31-4ACC-9E91-B31C7B504BA0}">
      <dgm:prSet phldrT="[Text]" phldr="1"/>
      <dgm:spPr/>
      <dgm:t>
        <a:bodyPr/>
        <a:lstStyle/>
        <a:p>
          <a:pPr>
            <a:buNone/>
          </a:pPr>
          <a:endParaRPr lang="en-US" dirty="0"/>
        </a:p>
      </dgm:t>
    </dgm:pt>
    <dgm:pt modelId="{40A040E0-D2EB-4398-B78A-E8669CB1E204}" type="sibTrans" cxnId="{FBD185D7-B596-43A5-8845-9CCF8EDA4A67}">
      <dgm:prSet/>
      <dgm:spPr/>
      <dgm:t>
        <a:bodyPr/>
        <a:lstStyle/>
        <a:p>
          <a:endParaRPr lang="en-US"/>
        </a:p>
      </dgm:t>
    </dgm:pt>
    <dgm:pt modelId="{23F34111-EC64-4D54-90FD-0A58A412531C}" type="parTrans" cxnId="{FBD185D7-B596-43A5-8845-9CCF8EDA4A67}">
      <dgm:prSet/>
      <dgm:spPr/>
      <dgm:t>
        <a:bodyPr/>
        <a:lstStyle/>
        <a:p>
          <a:endParaRPr lang="en-US"/>
        </a:p>
      </dgm:t>
    </dgm:pt>
    <dgm:pt modelId="{9A4655DC-E39E-4C9B-B95D-4C39DDEC99A4}" type="pres">
      <dgm:prSet presAssocID="{092CC319-2498-49C2-A097-2F8935DCDC3E}" presName="linearFlow" presStyleCnt="0">
        <dgm:presLayoutVars>
          <dgm:dir/>
          <dgm:animLvl val="lvl"/>
          <dgm:resizeHandles val="exact"/>
        </dgm:presLayoutVars>
      </dgm:prSet>
      <dgm:spPr/>
    </dgm:pt>
    <dgm:pt modelId="{B5A2BF3C-9C1D-46E9-B0CB-D674E2CE2182}" type="pres">
      <dgm:prSet presAssocID="{BD10088A-1461-400D-9D65-6044283418F4}" presName="composite" presStyleCnt="0"/>
      <dgm:spPr/>
    </dgm:pt>
    <dgm:pt modelId="{8642BE05-32C9-4349-88B7-5A747B2AB609}" type="pres">
      <dgm:prSet presAssocID="{BD10088A-1461-400D-9D65-6044283418F4}" presName="parentText" presStyleLbl="alignNode1" presStyleIdx="0" presStyleCnt="2">
        <dgm:presLayoutVars>
          <dgm:chMax val="1"/>
          <dgm:bulletEnabled val="1"/>
        </dgm:presLayoutVars>
      </dgm:prSet>
      <dgm:spPr/>
    </dgm:pt>
    <dgm:pt modelId="{5F8BDFA7-6993-46F1-A8AA-ACE888D43A39}" type="pres">
      <dgm:prSet presAssocID="{BD10088A-1461-400D-9D65-6044283418F4}" presName="descendantText" presStyleLbl="alignAcc1" presStyleIdx="0" presStyleCnt="2">
        <dgm:presLayoutVars>
          <dgm:bulletEnabled val="1"/>
        </dgm:presLayoutVars>
      </dgm:prSet>
      <dgm:spPr/>
    </dgm:pt>
    <dgm:pt modelId="{0E4FEA3F-01EB-4EA5-B01F-D39ED77BB4F3}" type="pres">
      <dgm:prSet presAssocID="{E77BF7B3-B6B8-4F81-ADE8-FD0DD4240836}" presName="sp" presStyleCnt="0"/>
      <dgm:spPr/>
    </dgm:pt>
    <dgm:pt modelId="{9680C923-D8D5-4F04-92FC-030AC6E50C67}" type="pres">
      <dgm:prSet presAssocID="{6F7309AD-8F23-40FC-B5CE-23A143D3D9CB}" presName="composite" presStyleCnt="0"/>
      <dgm:spPr/>
    </dgm:pt>
    <dgm:pt modelId="{CC060F27-7E90-43AF-B2D5-C936C383CFA4}" type="pres">
      <dgm:prSet presAssocID="{6F7309AD-8F23-40FC-B5CE-23A143D3D9CB}" presName="parentText" presStyleLbl="alignNode1" presStyleIdx="1" presStyleCnt="2">
        <dgm:presLayoutVars>
          <dgm:chMax val="1"/>
          <dgm:bulletEnabled val="1"/>
        </dgm:presLayoutVars>
      </dgm:prSet>
      <dgm:spPr/>
    </dgm:pt>
    <dgm:pt modelId="{A62028EC-0F57-4573-AA14-9BFD344BE90C}" type="pres">
      <dgm:prSet presAssocID="{6F7309AD-8F23-40FC-B5CE-23A143D3D9CB}" presName="descendantText" presStyleLbl="alignAcc1" presStyleIdx="1" presStyleCnt="2">
        <dgm:presLayoutVars>
          <dgm:bulletEnabled val="1"/>
        </dgm:presLayoutVars>
      </dgm:prSet>
      <dgm:spPr/>
    </dgm:pt>
  </dgm:ptLst>
  <dgm:cxnLst>
    <dgm:cxn modelId="{23C9A212-BB15-4421-8A30-DAA6FCC98CA0}" srcId="{BD10088A-1461-400D-9D65-6044283418F4}" destId="{12457812-BB14-459F-A96E-912615717F67}" srcOrd="0" destOrd="0" parTransId="{5218C036-1E6E-40C7-86BD-AE30F25A1EC6}" sibTransId="{D1DBF46D-704D-4373-8144-87E62CB084D4}"/>
    <dgm:cxn modelId="{551EC82B-B519-41AB-A50E-F22F7BCBB19B}" type="presOf" srcId="{6F7309AD-8F23-40FC-B5CE-23A143D3D9CB}" destId="{CC060F27-7E90-43AF-B2D5-C936C383CFA4}" srcOrd="0" destOrd="0" presId="urn:microsoft.com/office/officeart/2005/8/layout/chevron2"/>
    <dgm:cxn modelId="{94CE9943-FE7E-4941-BA79-CBE87CFD03D7}" type="presOf" srcId="{BD10088A-1461-400D-9D65-6044283418F4}" destId="{8642BE05-32C9-4349-88B7-5A747B2AB609}" srcOrd="0" destOrd="0" presId="urn:microsoft.com/office/officeart/2005/8/layout/chevron2"/>
    <dgm:cxn modelId="{2D45DF59-8364-4044-95D4-4A3298CB2FBA}" srcId="{092CC319-2498-49C2-A097-2F8935DCDC3E}" destId="{BD10088A-1461-400D-9D65-6044283418F4}" srcOrd="0" destOrd="0" parTransId="{64FABFD1-0521-4E38-BDFC-23D2ADD89682}" sibTransId="{E77BF7B3-B6B8-4F81-ADE8-FD0DD4240836}"/>
    <dgm:cxn modelId="{BE5AE991-1754-4DE0-B136-3F90C85C510E}" type="presOf" srcId="{12457812-BB14-459F-A96E-912615717F67}" destId="{5F8BDFA7-6993-46F1-A8AA-ACE888D43A39}" srcOrd="0" destOrd="0" presId="urn:microsoft.com/office/officeart/2005/8/layout/chevron2"/>
    <dgm:cxn modelId="{A3A0E896-2469-412F-B6E2-FDF613DB0AB4}" type="presOf" srcId="{092CC319-2498-49C2-A097-2F8935DCDC3E}" destId="{9A4655DC-E39E-4C9B-B95D-4C39DDEC99A4}" srcOrd="0" destOrd="0" presId="urn:microsoft.com/office/officeart/2005/8/layout/chevron2"/>
    <dgm:cxn modelId="{6B6A12C8-605F-4599-A942-A7910316C195}" srcId="{092CC319-2498-49C2-A097-2F8935DCDC3E}" destId="{6F7309AD-8F23-40FC-B5CE-23A143D3D9CB}" srcOrd="1" destOrd="0" parTransId="{1924861F-7190-4CE9-8B7C-A1808FA2821E}" sibTransId="{AC0DB3E7-BE6E-4016-9C66-7BF914DFF143}"/>
    <dgm:cxn modelId="{FBD185D7-B596-43A5-8845-9CCF8EDA4A67}" srcId="{6F7309AD-8F23-40FC-B5CE-23A143D3D9CB}" destId="{D0B324CD-BC31-4ACC-9E91-B31C7B504BA0}" srcOrd="0" destOrd="0" parTransId="{23F34111-EC64-4D54-90FD-0A58A412531C}" sibTransId="{40A040E0-D2EB-4398-B78A-E8669CB1E204}"/>
    <dgm:cxn modelId="{41101AE0-ABA9-4930-B7B0-95BC2EE31F93}" type="presOf" srcId="{D0B324CD-BC31-4ACC-9E91-B31C7B504BA0}" destId="{A62028EC-0F57-4573-AA14-9BFD344BE90C}" srcOrd="0" destOrd="0" presId="urn:microsoft.com/office/officeart/2005/8/layout/chevron2"/>
    <dgm:cxn modelId="{5BFCA297-AFDF-45FF-A1D5-0B937AF48EEE}" type="presParOf" srcId="{9A4655DC-E39E-4C9B-B95D-4C39DDEC99A4}" destId="{B5A2BF3C-9C1D-46E9-B0CB-D674E2CE2182}" srcOrd="0" destOrd="0" presId="urn:microsoft.com/office/officeart/2005/8/layout/chevron2"/>
    <dgm:cxn modelId="{0F6FC9CC-65AD-4480-93AD-DB3B553F77D0}" type="presParOf" srcId="{B5A2BF3C-9C1D-46E9-B0CB-D674E2CE2182}" destId="{8642BE05-32C9-4349-88B7-5A747B2AB609}" srcOrd="0" destOrd="0" presId="urn:microsoft.com/office/officeart/2005/8/layout/chevron2"/>
    <dgm:cxn modelId="{86781453-CB16-4019-929E-94B236C2ACA9}" type="presParOf" srcId="{B5A2BF3C-9C1D-46E9-B0CB-D674E2CE2182}" destId="{5F8BDFA7-6993-46F1-A8AA-ACE888D43A39}" srcOrd="1" destOrd="0" presId="urn:microsoft.com/office/officeart/2005/8/layout/chevron2"/>
    <dgm:cxn modelId="{5A4E226E-965D-4C8A-99A5-A93E18031BF2}" type="presParOf" srcId="{9A4655DC-E39E-4C9B-B95D-4C39DDEC99A4}" destId="{0E4FEA3F-01EB-4EA5-B01F-D39ED77BB4F3}" srcOrd="1" destOrd="0" presId="urn:microsoft.com/office/officeart/2005/8/layout/chevron2"/>
    <dgm:cxn modelId="{448B1155-552A-49FD-95DB-7696017F5FF6}" type="presParOf" srcId="{9A4655DC-E39E-4C9B-B95D-4C39DDEC99A4}" destId="{9680C923-D8D5-4F04-92FC-030AC6E50C67}" srcOrd="2" destOrd="0" presId="urn:microsoft.com/office/officeart/2005/8/layout/chevron2"/>
    <dgm:cxn modelId="{80E87029-DA40-4931-BDB0-EBBC111875B6}" type="presParOf" srcId="{9680C923-D8D5-4F04-92FC-030AC6E50C67}" destId="{CC060F27-7E90-43AF-B2D5-C936C383CFA4}" srcOrd="0" destOrd="0" presId="urn:microsoft.com/office/officeart/2005/8/layout/chevron2"/>
    <dgm:cxn modelId="{663E03F3-BDE7-4072-A429-B9C164BDD926}" type="presParOf" srcId="{9680C923-D8D5-4F04-92FC-030AC6E50C67}" destId="{A62028EC-0F57-4573-AA14-9BFD344BE90C}"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2CC319-2498-49C2-A097-2F8935DCDC3E}" type="doc">
      <dgm:prSet loTypeId="urn:microsoft.com/office/officeart/2005/8/layout/chevron2" loCatId="process" qsTypeId="urn:microsoft.com/office/officeart/2005/8/quickstyle/simple1" qsCatId="simple" csTypeId="urn:microsoft.com/office/officeart/2005/8/colors/accent2_4" csCatId="accent2" phldr="1"/>
      <dgm:spPr/>
      <dgm:t>
        <a:bodyPr/>
        <a:lstStyle/>
        <a:p>
          <a:endParaRPr lang="en-US"/>
        </a:p>
      </dgm:t>
    </dgm:pt>
    <dgm:pt modelId="{BD10088A-1461-400D-9D65-6044283418F4}">
      <dgm:prSet phldrT="[Text]"/>
      <dgm:spPr/>
      <dgm:t>
        <a:bodyPr/>
        <a:lstStyle/>
        <a:p>
          <a:r>
            <a:rPr lang="en-IN" dirty="0"/>
            <a:t>Kernel32.dll</a:t>
          </a:r>
          <a:endParaRPr lang="en-US" dirty="0"/>
        </a:p>
      </dgm:t>
    </dgm:pt>
    <dgm:pt modelId="{64FABFD1-0521-4E38-BDFC-23D2ADD89682}" type="parTrans" cxnId="{2D45DF59-8364-4044-95D4-4A3298CB2FBA}">
      <dgm:prSet/>
      <dgm:spPr/>
      <dgm:t>
        <a:bodyPr/>
        <a:lstStyle/>
        <a:p>
          <a:endParaRPr lang="en-US"/>
        </a:p>
      </dgm:t>
    </dgm:pt>
    <dgm:pt modelId="{E77BF7B3-B6B8-4F81-ADE8-FD0DD4240836}" type="sibTrans" cxnId="{2D45DF59-8364-4044-95D4-4A3298CB2FBA}">
      <dgm:prSet/>
      <dgm:spPr/>
      <dgm:t>
        <a:bodyPr/>
        <a:lstStyle/>
        <a:p>
          <a:endParaRPr lang="en-US"/>
        </a:p>
      </dgm:t>
    </dgm:pt>
    <dgm:pt modelId="{12457812-BB14-459F-A96E-912615717F67}">
      <dgm:prSet phldrT="[Text]" phldr="1"/>
      <dgm:spPr/>
      <dgm:t>
        <a:bodyPr/>
        <a:lstStyle/>
        <a:p>
          <a:pPr>
            <a:buNone/>
          </a:pPr>
          <a:endParaRPr lang="en-US" dirty="0"/>
        </a:p>
      </dgm:t>
    </dgm:pt>
    <dgm:pt modelId="{5218C036-1E6E-40C7-86BD-AE30F25A1EC6}" type="parTrans" cxnId="{23C9A212-BB15-4421-8A30-DAA6FCC98CA0}">
      <dgm:prSet/>
      <dgm:spPr/>
      <dgm:t>
        <a:bodyPr/>
        <a:lstStyle/>
        <a:p>
          <a:endParaRPr lang="en-US"/>
        </a:p>
      </dgm:t>
    </dgm:pt>
    <dgm:pt modelId="{D1DBF46D-704D-4373-8144-87E62CB084D4}" type="sibTrans" cxnId="{23C9A212-BB15-4421-8A30-DAA6FCC98CA0}">
      <dgm:prSet/>
      <dgm:spPr/>
      <dgm:t>
        <a:bodyPr/>
        <a:lstStyle/>
        <a:p>
          <a:endParaRPr lang="en-US"/>
        </a:p>
      </dgm:t>
    </dgm:pt>
    <dgm:pt modelId="{6F7309AD-8F23-40FC-B5CE-23A143D3D9CB}">
      <dgm:prSet phldrT="[Text]"/>
      <dgm:spPr/>
      <dgm:t>
        <a:bodyPr/>
        <a:lstStyle/>
        <a:p>
          <a:r>
            <a:rPr lang="en-IN" dirty="0"/>
            <a:t>ntdll.dll</a:t>
          </a:r>
          <a:endParaRPr lang="en-US" dirty="0"/>
        </a:p>
      </dgm:t>
    </dgm:pt>
    <dgm:pt modelId="{1924861F-7190-4CE9-8B7C-A1808FA2821E}" type="parTrans" cxnId="{6B6A12C8-605F-4599-A942-A7910316C195}">
      <dgm:prSet/>
      <dgm:spPr/>
      <dgm:t>
        <a:bodyPr/>
        <a:lstStyle/>
        <a:p>
          <a:endParaRPr lang="en-US"/>
        </a:p>
      </dgm:t>
    </dgm:pt>
    <dgm:pt modelId="{AC0DB3E7-BE6E-4016-9C66-7BF914DFF143}" type="sibTrans" cxnId="{6B6A12C8-605F-4599-A942-A7910316C195}">
      <dgm:prSet/>
      <dgm:spPr/>
      <dgm:t>
        <a:bodyPr/>
        <a:lstStyle/>
        <a:p>
          <a:endParaRPr lang="en-US"/>
        </a:p>
      </dgm:t>
    </dgm:pt>
    <dgm:pt modelId="{D0B324CD-BC31-4ACC-9E91-B31C7B504BA0}">
      <dgm:prSet phldrT="[Text]" phldr="1"/>
      <dgm:spPr/>
      <dgm:t>
        <a:bodyPr/>
        <a:lstStyle/>
        <a:p>
          <a:pPr>
            <a:buNone/>
          </a:pPr>
          <a:endParaRPr lang="en-US" dirty="0"/>
        </a:p>
      </dgm:t>
    </dgm:pt>
    <dgm:pt modelId="{40A040E0-D2EB-4398-B78A-E8669CB1E204}" type="sibTrans" cxnId="{FBD185D7-B596-43A5-8845-9CCF8EDA4A67}">
      <dgm:prSet/>
      <dgm:spPr/>
      <dgm:t>
        <a:bodyPr/>
        <a:lstStyle/>
        <a:p>
          <a:endParaRPr lang="en-US"/>
        </a:p>
      </dgm:t>
    </dgm:pt>
    <dgm:pt modelId="{23F34111-EC64-4D54-90FD-0A58A412531C}" type="parTrans" cxnId="{FBD185D7-B596-43A5-8845-9CCF8EDA4A67}">
      <dgm:prSet/>
      <dgm:spPr/>
      <dgm:t>
        <a:bodyPr/>
        <a:lstStyle/>
        <a:p>
          <a:endParaRPr lang="en-US"/>
        </a:p>
      </dgm:t>
    </dgm:pt>
    <dgm:pt modelId="{9A4655DC-E39E-4C9B-B95D-4C39DDEC99A4}" type="pres">
      <dgm:prSet presAssocID="{092CC319-2498-49C2-A097-2F8935DCDC3E}" presName="linearFlow" presStyleCnt="0">
        <dgm:presLayoutVars>
          <dgm:dir/>
          <dgm:animLvl val="lvl"/>
          <dgm:resizeHandles val="exact"/>
        </dgm:presLayoutVars>
      </dgm:prSet>
      <dgm:spPr/>
    </dgm:pt>
    <dgm:pt modelId="{B5A2BF3C-9C1D-46E9-B0CB-D674E2CE2182}" type="pres">
      <dgm:prSet presAssocID="{BD10088A-1461-400D-9D65-6044283418F4}" presName="composite" presStyleCnt="0"/>
      <dgm:spPr/>
    </dgm:pt>
    <dgm:pt modelId="{8642BE05-32C9-4349-88B7-5A747B2AB609}" type="pres">
      <dgm:prSet presAssocID="{BD10088A-1461-400D-9D65-6044283418F4}" presName="parentText" presStyleLbl="alignNode1" presStyleIdx="0" presStyleCnt="2">
        <dgm:presLayoutVars>
          <dgm:chMax val="1"/>
          <dgm:bulletEnabled val="1"/>
        </dgm:presLayoutVars>
      </dgm:prSet>
      <dgm:spPr/>
    </dgm:pt>
    <dgm:pt modelId="{5F8BDFA7-6993-46F1-A8AA-ACE888D43A39}" type="pres">
      <dgm:prSet presAssocID="{BD10088A-1461-400D-9D65-6044283418F4}" presName="descendantText" presStyleLbl="alignAcc1" presStyleIdx="0" presStyleCnt="2">
        <dgm:presLayoutVars>
          <dgm:bulletEnabled val="1"/>
        </dgm:presLayoutVars>
      </dgm:prSet>
      <dgm:spPr/>
    </dgm:pt>
    <dgm:pt modelId="{0E4FEA3F-01EB-4EA5-B01F-D39ED77BB4F3}" type="pres">
      <dgm:prSet presAssocID="{E77BF7B3-B6B8-4F81-ADE8-FD0DD4240836}" presName="sp" presStyleCnt="0"/>
      <dgm:spPr/>
    </dgm:pt>
    <dgm:pt modelId="{9680C923-D8D5-4F04-92FC-030AC6E50C67}" type="pres">
      <dgm:prSet presAssocID="{6F7309AD-8F23-40FC-B5CE-23A143D3D9CB}" presName="composite" presStyleCnt="0"/>
      <dgm:spPr/>
    </dgm:pt>
    <dgm:pt modelId="{CC060F27-7E90-43AF-B2D5-C936C383CFA4}" type="pres">
      <dgm:prSet presAssocID="{6F7309AD-8F23-40FC-B5CE-23A143D3D9CB}" presName="parentText" presStyleLbl="alignNode1" presStyleIdx="1" presStyleCnt="2">
        <dgm:presLayoutVars>
          <dgm:chMax val="1"/>
          <dgm:bulletEnabled val="1"/>
        </dgm:presLayoutVars>
      </dgm:prSet>
      <dgm:spPr/>
    </dgm:pt>
    <dgm:pt modelId="{A62028EC-0F57-4573-AA14-9BFD344BE90C}" type="pres">
      <dgm:prSet presAssocID="{6F7309AD-8F23-40FC-B5CE-23A143D3D9CB}" presName="descendantText" presStyleLbl="alignAcc1" presStyleIdx="1" presStyleCnt="2">
        <dgm:presLayoutVars>
          <dgm:bulletEnabled val="1"/>
        </dgm:presLayoutVars>
      </dgm:prSet>
      <dgm:spPr/>
    </dgm:pt>
  </dgm:ptLst>
  <dgm:cxnLst>
    <dgm:cxn modelId="{23C9A212-BB15-4421-8A30-DAA6FCC98CA0}" srcId="{BD10088A-1461-400D-9D65-6044283418F4}" destId="{12457812-BB14-459F-A96E-912615717F67}" srcOrd="0" destOrd="0" parTransId="{5218C036-1E6E-40C7-86BD-AE30F25A1EC6}" sibTransId="{D1DBF46D-704D-4373-8144-87E62CB084D4}"/>
    <dgm:cxn modelId="{551EC82B-B519-41AB-A50E-F22F7BCBB19B}" type="presOf" srcId="{6F7309AD-8F23-40FC-B5CE-23A143D3D9CB}" destId="{CC060F27-7E90-43AF-B2D5-C936C383CFA4}" srcOrd="0" destOrd="0" presId="urn:microsoft.com/office/officeart/2005/8/layout/chevron2"/>
    <dgm:cxn modelId="{94CE9943-FE7E-4941-BA79-CBE87CFD03D7}" type="presOf" srcId="{BD10088A-1461-400D-9D65-6044283418F4}" destId="{8642BE05-32C9-4349-88B7-5A747B2AB609}" srcOrd="0" destOrd="0" presId="urn:microsoft.com/office/officeart/2005/8/layout/chevron2"/>
    <dgm:cxn modelId="{2D45DF59-8364-4044-95D4-4A3298CB2FBA}" srcId="{092CC319-2498-49C2-A097-2F8935DCDC3E}" destId="{BD10088A-1461-400D-9D65-6044283418F4}" srcOrd="0" destOrd="0" parTransId="{64FABFD1-0521-4E38-BDFC-23D2ADD89682}" sibTransId="{E77BF7B3-B6B8-4F81-ADE8-FD0DD4240836}"/>
    <dgm:cxn modelId="{BE5AE991-1754-4DE0-B136-3F90C85C510E}" type="presOf" srcId="{12457812-BB14-459F-A96E-912615717F67}" destId="{5F8BDFA7-6993-46F1-A8AA-ACE888D43A39}" srcOrd="0" destOrd="0" presId="urn:microsoft.com/office/officeart/2005/8/layout/chevron2"/>
    <dgm:cxn modelId="{A3A0E896-2469-412F-B6E2-FDF613DB0AB4}" type="presOf" srcId="{092CC319-2498-49C2-A097-2F8935DCDC3E}" destId="{9A4655DC-E39E-4C9B-B95D-4C39DDEC99A4}" srcOrd="0" destOrd="0" presId="urn:microsoft.com/office/officeart/2005/8/layout/chevron2"/>
    <dgm:cxn modelId="{6B6A12C8-605F-4599-A942-A7910316C195}" srcId="{092CC319-2498-49C2-A097-2F8935DCDC3E}" destId="{6F7309AD-8F23-40FC-B5CE-23A143D3D9CB}" srcOrd="1" destOrd="0" parTransId="{1924861F-7190-4CE9-8B7C-A1808FA2821E}" sibTransId="{AC0DB3E7-BE6E-4016-9C66-7BF914DFF143}"/>
    <dgm:cxn modelId="{FBD185D7-B596-43A5-8845-9CCF8EDA4A67}" srcId="{6F7309AD-8F23-40FC-B5CE-23A143D3D9CB}" destId="{D0B324CD-BC31-4ACC-9E91-B31C7B504BA0}" srcOrd="0" destOrd="0" parTransId="{23F34111-EC64-4D54-90FD-0A58A412531C}" sibTransId="{40A040E0-D2EB-4398-B78A-E8669CB1E204}"/>
    <dgm:cxn modelId="{41101AE0-ABA9-4930-B7B0-95BC2EE31F93}" type="presOf" srcId="{D0B324CD-BC31-4ACC-9E91-B31C7B504BA0}" destId="{A62028EC-0F57-4573-AA14-9BFD344BE90C}" srcOrd="0" destOrd="0" presId="urn:microsoft.com/office/officeart/2005/8/layout/chevron2"/>
    <dgm:cxn modelId="{5BFCA297-AFDF-45FF-A1D5-0B937AF48EEE}" type="presParOf" srcId="{9A4655DC-E39E-4C9B-B95D-4C39DDEC99A4}" destId="{B5A2BF3C-9C1D-46E9-B0CB-D674E2CE2182}" srcOrd="0" destOrd="0" presId="urn:microsoft.com/office/officeart/2005/8/layout/chevron2"/>
    <dgm:cxn modelId="{0F6FC9CC-65AD-4480-93AD-DB3B553F77D0}" type="presParOf" srcId="{B5A2BF3C-9C1D-46E9-B0CB-D674E2CE2182}" destId="{8642BE05-32C9-4349-88B7-5A747B2AB609}" srcOrd="0" destOrd="0" presId="urn:microsoft.com/office/officeart/2005/8/layout/chevron2"/>
    <dgm:cxn modelId="{86781453-CB16-4019-929E-94B236C2ACA9}" type="presParOf" srcId="{B5A2BF3C-9C1D-46E9-B0CB-D674E2CE2182}" destId="{5F8BDFA7-6993-46F1-A8AA-ACE888D43A39}" srcOrd="1" destOrd="0" presId="urn:microsoft.com/office/officeart/2005/8/layout/chevron2"/>
    <dgm:cxn modelId="{5A4E226E-965D-4C8A-99A5-A93E18031BF2}" type="presParOf" srcId="{9A4655DC-E39E-4C9B-B95D-4C39DDEC99A4}" destId="{0E4FEA3F-01EB-4EA5-B01F-D39ED77BB4F3}" srcOrd="1" destOrd="0" presId="urn:microsoft.com/office/officeart/2005/8/layout/chevron2"/>
    <dgm:cxn modelId="{448B1155-552A-49FD-95DB-7696017F5FF6}" type="presParOf" srcId="{9A4655DC-E39E-4C9B-B95D-4C39DDEC99A4}" destId="{9680C923-D8D5-4F04-92FC-030AC6E50C67}" srcOrd="2" destOrd="0" presId="urn:microsoft.com/office/officeart/2005/8/layout/chevron2"/>
    <dgm:cxn modelId="{80E87029-DA40-4931-BDB0-EBBC111875B6}" type="presParOf" srcId="{9680C923-D8D5-4F04-92FC-030AC6E50C67}" destId="{CC060F27-7E90-43AF-B2D5-C936C383CFA4}" srcOrd="0" destOrd="0" presId="urn:microsoft.com/office/officeart/2005/8/layout/chevron2"/>
    <dgm:cxn modelId="{663E03F3-BDE7-4072-A429-B9C164BDD926}" type="presParOf" srcId="{9680C923-D8D5-4F04-92FC-030AC6E50C67}" destId="{A62028EC-0F57-4573-AA14-9BFD344BE9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2CC319-2498-49C2-A097-2F8935DCDC3E}" type="doc">
      <dgm:prSet loTypeId="urn:microsoft.com/office/officeart/2005/8/layout/chevron2" loCatId="process" qsTypeId="urn:microsoft.com/office/officeart/2005/8/quickstyle/simple1" qsCatId="simple" csTypeId="urn:microsoft.com/office/officeart/2005/8/colors/accent2_4" csCatId="accent2" phldr="1"/>
      <dgm:spPr/>
      <dgm:t>
        <a:bodyPr/>
        <a:lstStyle/>
        <a:p>
          <a:endParaRPr lang="en-US"/>
        </a:p>
      </dgm:t>
    </dgm:pt>
    <dgm:pt modelId="{BD10088A-1461-400D-9D65-6044283418F4}">
      <dgm:prSet phldrT="[Text]"/>
      <dgm:spPr/>
      <dgm:t>
        <a:bodyPr/>
        <a:lstStyle/>
        <a:p>
          <a:r>
            <a:rPr lang="en-IN" dirty="0"/>
            <a:t>Import assembly</a:t>
          </a:r>
          <a:endParaRPr lang="en-US" dirty="0"/>
        </a:p>
      </dgm:t>
    </dgm:pt>
    <dgm:pt modelId="{64FABFD1-0521-4E38-BDFC-23D2ADD89682}" type="parTrans" cxnId="{2D45DF59-8364-4044-95D4-4A3298CB2FBA}">
      <dgm:prSet/>
      <dgm:spPr/>
      <dgm:t>
        <a:bodyPr/>
        <a:lstStyle/>
        <a:p>
          <a:endParaRPr lang="en-US"/>
        </a:p>
      </dgm:t>
    </dgm:pt>
    <dgm:pt modelId="{E77BF7B3-B6B8-4F81-ADE8-FD0DD4240836}" type="sibTrans" cxnId="{2D45DF59-8364-4044-95D4-4A3298CB2FBA}">
      <dgm:prSet/>
      <dgm:spPr/>
      <dgm:t>
        <a:bodyPr/>
        <a:lstStyle/>
        <a:p>
          <a:endParaRPr lang="en-US"/>
        </a:p>
      </dgm:t>
    </dgm:pt>
    <dgm:pt modelId="{12457812-BB14-459F-A96E-912615717F67}">
      <dgm:prSet phldrT="[Text]" phldr="1"/>
      <dgm:spPr/>
      <dgm:t>
        <a:bodyPr/>
        <a:lstStyle/>
        <a:p>
          <a:pPr>
            <a:buNone/>
          </a:pPr>
          <a:endParaRPr lang="en-US" dirty="0"/>
        </a:p>
      </dgm:t>
    </dgm:pt>
    <dgm:pt modelId="{5218C036-1E6E-40C7-86BD-AE30F25A1EC6}" type="parTrans" cxnId="{23C9A212-BB15-4421-8A30-DAA6FCC98CA0}">
      <dgm:prSet/>
      <dgm:spPr/>
      <dgm:t>
        <a:bodyPr/>
        <a:lstStyle/>
        <a:p>
          <a:endParaRPr lang="en-US"/>
        </a:p>
      </dgm:t>
    </dgm:pt>
    <dgm:pt modelId="{D1DBF46D-704D-4373-8144-87E62CB084D4}" type="sibTrans" cxnId="{23C9A212-BB15-4421-8A30-DAA6FCC98CA0}">
      <dgm:prSet/>
      <dgm:spPr/>
      <dgm:t>
        <a:bodyPr/>
        <a:lstStyle/>
        <a:p>
          <a:endParaRPr lang="en-US"/>
        </a:p>
      </dgm:t>
    </dgm:pt>
    <dgm:pt modelId="{6F7309AD-8F23-40FC-B5CE-23A143D3D9CB}">
      <dgm:prSet phldrT="[Text]"/>
      <dgm:spPr/>
      <dgm:t>
        <a:bodyPr/>
        <a:lstStyle/>
        <a:p>
          <a:r>
            <a:rPr lang="en-IN" dirty="0"/>
            <a:t>ntdll.dll</a:t>
          </a:r>
          <a:endParaRPr lang="en-US" dirty="0"/>
        </a:p>
      </dgm:t>
    </dgm:pt>
    <dgm:pt modelId="{1924861F-7190-4CE9-8B7C-A1808FA2821E}" type="parTrans" cxnId="{6B6A12C8-605F-4599-A942-A7910316C195}">
      <dgm:prSet/>
      <dgm:spPr/>
      <dgm:t>
        <a:bodyPr/>
        <a:lstStyle/>
        <a:p>
          <a:endParaRPr lang="en-US"/>
        </a:p>
      </dgm:t>
    </dgm:pt>
    <dgm:pt modelId="{AC0DB3E7-BE6E-4016-9C66-7BF914DFF143}" type="sibTrans" cxnId="{6B6A12C8-605F-4599-A942-A7910316C195}">
      <dgm:prSet/>
      <dgm:spPr/>
      <dgm:t>
        <a:bodyPr/>
        <a:lstStyle/>
        <a:p>
          <a:endParaRPr lang="en-US"/>
        </a:p>
      </dgm:t>
    </dgm:pt>
    <dgm:pt modelId="{D0B324CD-BC31-4ACC-9E91-B31C7B504BA0}">
      <dgm:prSet phldrT="[Text]" phldr="1"/>
      <dgm:spPr/>
      <dgm:t>
        <a:bodyPr/>
        <a:lstStyle/>
        <a:p>
          <a:pPr>
            <a:buNone/>
          </a:pPr>
          <a:endParaRPr lang="en-US" dirty="0"/>
        </a:p>
      </dgm:t>
    </dgm:pt>
    <dgm:pt modelId="{40A040E0-D2EB-4398-B78A-E8669CB1E204}" type="sibTrans" cxnId="{FBD185D7-B596-43A5-8845-9CCF8EDA4A67}">
      <dgm:prSet/>
      <dgm:spPr/>
      <dgm:t>
        <a:bodyPr/>
        <a:lstStyle/>
        <a:p>
          <a:endParaRPr lang="en-US"/>
        </a:p>
      </dgm:t>
    </dgm:pt>
    <dgm:pt modelId="{23F34111-EC64-4D54-90FD-0A58A412531C}" type="parTrans" cxnId="{FBD185D7-B596-43A5-8845-9CCF8EDA4A67}">
      <dgm:prSet/>
      <dgm:spPr/>
      <dgm:t>
        <a:bodyPr/>
        <a:lstStyle/>
        <a:p>
          <a:endParaRPr lang="en-US"/>
        </a:p>
      </dgm:t>
    </dgm:pt>
    <dgm:pt modelId="{9A4655DC-E39E-4C9B-B95D-4C39DDEC99A4}" type="pres">
      <dgm:prSet presAssocID="{092CC319-2498-49C2-A097-2F8935DCDC3E}" presName="linearFlow" presStyleCnt="0">
        <dgm:presLayoutVars>
          <dgm:dir/>
          <dgm:animLvl val="lvl"/>
          <dgm:resizeHandles val="exact"/>
        </dgm:presLayoutVars>
      </dgm:prSet>
      <dgm:spPr/>
    </dgm:pt>
    <dgm:pt modelId="{B5A2BF3C-9C1D-46E9-B0CB-D674E2CE2182}" type="pres">
      <dgm:prSet presAssocID="{BD10088A-1461-400D-9D65-6044283418F4}" presName="composite" presStyleCnt="0"/>
      <dgm:spPr/>
    </dgm:pt>
    <dgm:pt modelId="{8642BE05-32C9-4349-88B7-5A747B2AB609}" type="pres">
      <dgm:prSet presAssocID="{BD10088A-1461-400D-9D65-6044283418F4}" presName="parentText" presStyleLbl="alignNode1" presStyleIdx="0" presStyleCnt="2">
        <dgm:presLayoutVars>
          <dgm:chMax val="1"/>
          <dgm:bulletEnabled val="1"/>
        </dgm:presLayoutVars>
      </dgm:prSet>
      <dgm:spPr/>
    </dgm:pt>
    <dgm:pt modelId="{5F8BDFA7-6993-46F1-A8AA-ACE888D43A39}" type="pres">
      <dgm:prSet presAssocID="{BD10088A-1461-400D-9D65-6044283418F4}" presName="descendantText" presStyleLbl="alignAcc1" presStyleIdx="0" presStyleCnt="2">
        <dgm:presLayoutVars>
          <dgm:bulletEnabled val="1"/>
        </dgm:presLayoutVars>
      </dgm:prSet>
      <dgm:spPr/>
    </dgm:pt>
    <dgm:pt modelId="{0E4FEA3F-01EB-4EA5-B01F-D39ED77BB4F3}" type="pres">
      <dgm:prSet presAssocID="{E77BF7B3-B6B8-4F81-ADE8-FD0DD4240836}" presName="sp" presStyleCnt="0"/>
      <dgm:spPr/>
    </dgm:pt>
    <dgm:pt modelId="{9680C923-D8D5-4F04-92FC-030AC6E50C67}" type="pres">
      <dgm:prSet presAssocID="{6F7309AD-8F23-40FC-B5CE-23A143D3D9CB}" presName="composite" presStyleCnt="0"/>
      <dgm:spPr/>
    </dgm:pt>
    <dgm:pt modelId="{CC060F27-7E90-43AF-B2D5-C936C383CFA4}" type="pres">
      <dgm:prSet presAssocID="{6F7309AD-8F23-40FC-B5CE-23A143D3D9CB}" presName="parentText" presStyleLbl="alignNode1" presStyleIdx="1" presStyleCnt="2">
        <dgm:presLayoutVars>
          <dgm:chMax val="1"/>
          <dgm:bulletEnabled val="1"/>
        </dgm:presLayoutVars>
      </dgm:prSet>
      <dgm:spPr/>
    </dgm:pt>
    <dgm:pt modelId="{A62028EC-0F57-4573-AA14-9BFD344BE90C}" type="pres">
      <dgm:prSet presAssocID="{6F7309AD-8F23-40FC-B5CE-23A143D3D9CB}" presName="descendantText" presStyleLbl="alignAcc1" presStyleIdx="1" presStyleCnt="2">
        <dgm:presLayoutVars>
          <dgm:bulletEnabled val="1"/>
        </dgm:presLayoutVars>
      </dgm:prSet>
      <dgm:spPr/>
    </dgm:pt>
  </dgm:ptLst>
  <dgm:cxnLst>
    <dgm:cxn modelId="{23C9A212-BB15-4421-8A30-DAA6FCC98CA0}" srcId="{BD10088A-1461-400D-9D65-6044283418F4}" destId="{12457812-BB14-459F-A96E-912615717F67}" srcOrd="0" destOrd="0" parTransId="{5218C036-1E6E-40C7-86BD-AE30F25A1EC6}" sibTransId="{D1DBF46D-704D-4373-8144-87E62CB084D4}"/>
    <dgm:cxn modelId="{551EC82B-B519-41AB-A50E-F22F7BCBB19B}" type="presOf" srcId="{6F7309AD-8F23-40FC-B5CE-23A143D3D9CB}" destId="{CC060F27-7E90-43AF-B2D5-C936C383CFA4}" srcOrd="0" destOrd="0" presId="urn:microsoft.com/office/officeart/2005/8/layout/chevron2"/>
    <dgm:cxn modelId="{94CE9943-FE7E-4941-BA79-CBE87CFD03D7}" type="presOf" srcId="{BD10088A-1461-400D-9D65-6044283418F4}" destId="{8642BE05-32C9-4349-88B7-5A747B2AB609}" srcOrd="0" destOrd="0" presId="urn:microsoft.com/office/officeart/2005/8/layout/chevron2"/>
    <dgm:cxn modelId="{2D45DF59-8364-4044-95D4-4A3298CB2FBA}" srcId="{092CC319-2498-49C2-A097-2F8935DCDC3E}" destId="{BD10088A-1461-400D-9D65-6044283418F4}" srcOrd="0" destOrd="0" parTransId="{64FABFD1-0521-4E38-BDFC-23D2ADD89682}" sibTransId="{E77BF7B3-B6B8-4F81-ADE8-FD0DD4240836}"/>
    <dgm:cxn modelId="{BE5AE991-1754-4DE0-B136-3F90C85C510E}" type="presOf" srcId="{12457812-BB14-459F-A96E-912615717F67}" destId="{5F8BDFA7-6993-46F1-A8AA-ACE888D43A39}" srcOrd="0" destOrd="0" presId="urn:microsoft.com/office/officeart/2005/8/layout/chevron2"/>
    <dgm:cxn modelId="{A3A0E896-2469-412F-B6E2-FDF613DB0AB4}" type="presOf" srcId="{092CC319-2498-49C2-A097-2F8935DCDC3E}" destId="{9A4655DC-E39E-4C9B-B95D-4C39DDEC99A4}" srcOrd="0" destOrd="0" presId="urn:microsoft.com/office/officeart/2005/8/layout/chevron2"/>
    <dgm:cxn modelId="{6B6A12C8-605F-4599-A942-A7910316C195}" srcId="{092CC319-2498-49C2-A097-2F8935DCDC3E}" destId="{6F7309AD-8F23-40FC-B5CE-23A143D3D9CB}" srcOrd="1" destOrd="0" parTransId="{1924861F-7190-4CE9-8B7C-A1808FA2821E}" sibTransId="{AC0DB3E7-BE6E-4016-9C66-7BF914DFF143}"/>
    <dgm:cxn modelId="{FBD185D7-B596-43A5-8845-9CCF8EDA4A67}" srcId="{6F7309AD-8F23-40FC-B5CE-23A143D3D9CB}" destId="{D0B324CD-BC31-4ACC-9E91-B31C7B504BA0}" srcOrd="0" destOrd="0" parTransId="{23F34111-EC64-4D54-90FD-0A58A412531C}" sibTransId="{40A040E0-D2EB-4398-B78A-E8669CB1E204}"/>
    <dgm:cxn modelId="{41101AE0-ABA9-4930-B7B0-95BC2EE31F93}" type="presOf" srcId="{D0B324CD-BC31-4ACC-9E91-B31C7B504BA0}" destId="{A62028EC-0F57-4573-AA14-9BFD344BE90C}" srcOrd="0" destOrd="0" presId="urn:microsoft.com/office/officeart/2005/8/layout/chevron2"/>
    <dgm:cxn modelId="{5BFCA297-AFDF-45FF-A1D5-0B937AF48EEE}" type="presParOf" srcId="{9A4655DC-E39E-4C9B-B95D-4C39DDEC99A4}" destId="{B5A2BF3C-9C1D-46E9-B0CB-D674E2CE2182}" srcOrd="0" destOrd="0" presId="urn:microsoft.com/office/officeart/2005/8/layout/chevron2"/>
    <dgm:cxn modelId="{0F6FC9CC-65AD-4480-93AD-DB3B553F77D0}" type="presParOf" srcId="{B5A2BF3C-9C1D-46E9-B0CB-D674E2CE2182}" destId="{8642BE05-32C9-4349-88B7-5A747B2AB609}" srcOrd="0" destOrd="0" presId="urn:microsoft.com/office/officeart/2005/8/layout/chevron2"/>
    <dgm:cxn modelId="{86781453-CB16-4019-929E-94B236C2ACA9}" type="presParOf" srcId="{B5A2BF3C-9C1D-46E9-B0CB-D674E2CE2182}" destId="{5F8BDFA7-6993-46F1-A8AA-ACE888D43A39}" srcOrd="1" destOrd="0" presId="urn:microsoft.com/office/officeart/2005/8/layout/chevron2"/>
    <dgm:cxn modelId="{5A4E226E-965D-4C8A-99A5-A93E18031BF2}" type="presParOf" srcId="{9A4655DC-E39E-4C9B-B95D-4C39DDEC99A4}" destId="{0E4FEA3F-01EB-4EA5-B01F-D39ED77BB4F3}" srcOrd="1" destOrd="0" presId="urn:microsoft.com/office/officeart/2005/8/layout/chevron2"/>
    <dgm:cxn modelId="{448B1155-552A-49FD-95DB-7696017F5FF6}" type="presParOf" srcId="{9A4655DC-E39E-4C9B-B95D-4C39DDEC99A4}" destId="{9680C923-D8D5-4F04-92FC-030AC6E50C67}" srcOrd="2" destOrd="0" presId="urn:microsoft.com/office/officeart/2005/8/layout/chevron2"/>
    <dgm:cxn modelId="{80E87029-DA40-4931-BDB0-EBBC111875B6}" type="presParOf" srcId="{9680C923-D8D5-4F04-92FC-030AC6E50C67}" destId="{CC060F27-7E90-43AF-B2D5-C936C383CFA4}" srcOrd="0" destOrd="0" presId="urn:microsoft.com/office/officeart/2005/8/layout/chevron2"/>
    <dgm:cxn modelId="{663E03F3-BDE7-4072-A429-B9C164BDD926}" type="presParOf" srcId="{9680C923-D8D5-4F04-92FC-030AC6E50C67}" destId="{A62028EC-0F57-4573-AA14-9BFD344BE90C}"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2CC319-2498-49C2-A097-2F8935DCDC3E}" type="doc">
      <dgm:prSet loTypeId="urn:microsoft.com/office/officeart/2005/8/layout/chevron2" loCatId="process" qsTypeId="urn:microsoft.com/office/officeart/2005/8/quickstyle/simple1" qsCatId="simple" csTypeId="urn:microsoft.com/office/officeart/2005/8/colors/accent2_4" csCatId="accent2" phldr="1"/>
      <dgm:spPr/>
      <dgm:t>
        <a:bodyPr/>
        <a:lstStyle/>
        <a:p>
          <a:endParaRPr lang="en-US"/>
        </a:p>
      </dgm:t>
    </dgm:pt>
    <dgm:pt modelId="{BD10088A-1461-400D-9D65-6044283418F4}">
      <dgm:prSet phldrT="[Text]"/>
      <dgm:spPr/>
      <dgm:t>
        <a:bodyPr/>
        <a:lstStyle/>
        <a:p>
          <a:r>
            <a:rPr lang="en-IN" dirty="0"/>
            <a:t>Import assembly</a:t>
          </a:r>
          <a:endParaRPr lang="en-US" dirty="0"/>
        </a:p>
      </dgm:t>
    </dgm:pt>
    <dgm:pt modelId="{64FABFD1-0521-4E38-BDFC-23D2ADD89682}" type="parTrans" cxnId="{2D45DF59-8364-4044-95D4-4A3298CB2FBA}">
      <dgm:prSet/>
      <dgm:spPr/>
      <dgm:t>
        <a:bodyPr/>
        <a:lstStyle/>
        <a:p>
          <a:endParaRPr lang="en-US"/>
        </a:p>
      </dgm:t>
    </dgm:pt>
    <dgm:pt modelId="{E77BF7B3-B6B8-4F81-ADE8-FD0DD4240836}" type="sibTrans" cxnId="{2D45DF59-8364-4044-95D4-4A3298CB2FBA}">
      <dgm:prSet/>
      <dgm:spPr/>
      <dgm:t>
        <a:bodyPr/>
        <a:lstStyle/>
        <a:p>
          <a:endParaRPr lang="en-US"/>
        </a:p>
      </dgm:t>
    </dgm:pt>
    <dgm:pt modelId="{12457812-BB14-459F-A96E-912615717F67}">
      <dgm:prSet phldrT="[Text]" phldr="1"/>
      <dgm:spPr/>
      <dgm:t>
        <a:bodyPr/>
        <a:lstStyle/>
        <a:p>
          <a:pPr>
            <a:buNone/>
          </a:pPr>
          <a:endParaRPr lang="en-US" dirty="0"/>
        </a:p>
      </dgm:t>
    </dgm:pt>
    <dgm:pt modelId="{5218C036-1E6E-40C7-86BD-AE30F25A1EC6}" type="parTrans" cxnId="{23C9A212-BB15-4421-8A30-DAA6FCC98CA0}">
      <dgm:prSet/>
      <dgm:spPr/>
      <dgm:t>
        <a:bodyPr/>
        <a:lstStyle/>
        <a:p>
          <a:endParaRPr lang="en-US"/>
        </a:p>
      </dgm:t>
    </dgm:pt>
    <dgm:pt modelId="{D1DBF46D-704D-4373-8144-87E62CB084D4}" type="sibTrans" cxnId="{23C9A212-BB15-4421-8A30-DAA6FCC98CA0}">
      <dgm:prSet/>
      <dgm:spPr/>
      <dgm:t>
        <a:bodyPr/>
        <a:lstStyle/>
        <a:p>
          <a:endParaRPr lang="en-US"/>
        </a:p>
      </dgm:t>
    </dgm:pt>
    <dgm:pt modelId="{6F7309AD-8F23-40FC-B5CE-23A143D3D9CB}">
      <dgm:prSet phldrT="[Text]"/>
      <dgm:spPr/>
      <dgm:t>
        <a:bodyPr/>
        <a:lstStyle/>
        <a:p>
          <a:r>
            <a:rPr lang="en-IN" dirty="0"/>
            <a:t>ntdll.dll</a:t>
          </a:r>
          <a:endParaRPr lang="en-US" dirty="0"/>
        </a:p>
      </dgm:t>
    </dgm:pt>
    <dgm:pt modelId="{1924861F-7190-4CE9-8B7C-A1808FA2821E}" type="parTrans" cxnId="{6B6A12C8-605F-4599-A942-A7910316C195}">
      <dgm:prSet/>
      <dgm:spPr/>
      <dgm:t>
        <a:bodyPr/>
        <a:lstStyle/>
        <a:p>
          <a:endParaRPr lang="en-US"/>
        </a:p>
      </dgm:t>
    </dgm:pt>
    <dgm:pt modelId="{AC0DB3E7-BE6E-4016-9C66-7BF914DFF143}" type="sibTrans" cxnId="{6B6A12C8-605F-4599-A942-A7910316C195}">
      <dgm:prSet/>
      <dgm:spPr/>
      <dgm:t>
        <a:bodyPr/>
        <a:lstStyle/>
        <a:p>
          <a:endParaRPr lang="en-US"/>
        </a:p>
      </dgm:t>
    </dgm:pt>
    <dgm:pt modelId="{D0B324CD-BC31-4ACC-9E91-B31C7B504BA0}">
      <dgm:prSet phldrT="[Text]"/>
      <dgm:spPr/>
      <dgm:t>
        <a:bodyPr/>
        <a:lstStyle/>
        <a:p>
          <a:pPr algn="ctr">
            <a:buNone/>
          </a:pPr>
          <a:r>
            <a:rPr lang="en-IN" dirty="0"/>
            <a:t>.</a:t>
          </a:r>
          <a:endParaRPr lang="en-US" dirty="0"/>
        </a:p>
      </dgm:t>
    </dgm:pt>
    <dgm:pt modelId="{40A040E0-D2EB-4398-B78A-E8669CB1E204}" type="sibTrans" cxnId="{FBD185D7-B596-43A5-8845-9CCF8EDA4A67}">
      <dgm:prSet/>
      <dgm:spPr/>
      <dgm:t>
        <a:bodyPr/>
        <a:lstStyle/>
        <a:p>
          <a:endParaRPr lang="en-US"/>
        </a:p>
      </dgm:t>
    </dgm:pt>
    <dgm:pt modelId="{23F34111-EC64-4D54-90FD-0A58A412531C}" type="parTrans" cxnId="{FBD185D7-B596-43A5-8845-9CCF8EDA4A67}">
      <dgm:prSet/>
      <dgm:spPr/>
      <dgm:t>
        <a:bodyPr/>
        <a:lstStyle/>
        <a:p>
          <a:endParaRPr lang="en-US"/>
        </a:p>
      </dgm:t>
    </dgm:pt>
    <dgm:pt modelId="{9A4655DC-E39E-4C9B-B95D-4C39DDEC99A4}" type="pres">
      <dgm:prSet presAssocID="{092CC319-2498-49C2-A097-2F8935DCDC3E}" presName="linearFlow" presStyleCnt="0">
        <dgm:presLayoutVars>
          <dgm:dir/>
          <dgm:animLvl val="lvl"/>
          <dgm:resizeHandles val="exact"/>
        </dgm:presLayoutVars>
      </dgm:prSet>
      <dgm:spPr/>
    </dgm:pt>
    <dgm:pt modelId="{B5A2BF3C-9C1D-46E9-B0CB-D674E2CE2182}" type="pres">
      <dgm:prSet presAssocID="{BD10088A-1461-400D-9D65-6044283418F4}" presName="composite" presStyleCnt="0"/>
      <dgm:spPr/>
    </dgm:pt>
    <dgm:pt modelId="{8642BE05-32C9-4349-88B7-5A747B2AB609}" type="pres">
      <dgm:prSet presAssocID="{BD10088A-1461-400D-9D65-6044283418F4}" presName="parentText" presStyleLbl="alignNode1" presStyleIdx="0" presStyleCnt="2">
        <dgm:presLayoutVars>
          <dgm:chMax val="1"/>
          <dgm:bulletEnabled val="1"/>
        </dgm:presLayoutVars>
      </dgm:prSet>
      <dgm:spPr/>
    </dgm:pt>
    <dgm:pt modelId="{5F8BDFA7-6993-46F1-A8AA-ACE888D43A39}" type="pres">
      <dgm:prSet presAssocID="{BD10088A-1461-400D-9D65-6044283418F4}" presName="descendantText" presStyleLbl="alignAcc1" presStyleIdx="0" presStyleCnt="2">
        <dgm:presLayoutVars>
          <dgm:bulletEnabled val="1"/>
        </dgm:presLayoutVars>
      </dgm:prSet>
      <dgm:spPr/>
    </dgm:pt>
    <dgm:pt modelId="{0E4FEA3F-01EB-4EA5-B01F-D39ED77BB4F3}" type="pres">
      <dgm:prSet presAssocID="{E77BF7B3-B6B8-4F81-ADE8-FD0DD4240836}" presName="sp" presStyleCnt="0"/>
      <dgm:spPr/>
    </dgm:pt>
    <dgm:pt modelId="{9680C923-D8D5-4F04-92FC-030AC6E50C67}" type="pres">
      <dgm:prSet presAssocID="{6F7309AD-8F23-40FC-B5CE-23A143D3D9CB}" presName="composite" presStyleCnt="0"/>
      <dgm:spPr/>
    </dgm:pt>
    <dgm:pt modelId="{CC060F27-7E90-43AF-B2D5-C936C383CFA4}" type="pres">
      <dgm:prSet presAssocID="{6F7309AD-8F23-40FC-B5CE-23A143D3D9CB}" presName="parentText" presStyleLbl="alignNode1" presStyleIdx="1" presStyleCnt="2">
        <dgm:presLayoutVars>
          <dgm:chMax val="1"/>
          <dgm:bulletEnabled val="1"/>
        </dgm:presLayoutVars>
      </dgm:prSet>
      <dgm:spPr/>
    </dgm:pt>
    <dgm:pt modelId="{A62028EC-0F57-4573-AA14-9BFD344BE90C}" type="pres">
      <dgm:prSet presAssocID="{6F7309AD-8F23-40FC-B5CE-23A143D3D9CB}" presName="descendantText" presStyleLbl="alignAcc1" presStyleIdx="1" presStyleCnt="2">
        <dgm:presLayoutVars>
          <dgm:bulletEnabled val="1"/>
        </dgm:presLayoutVars>
      </dgm:prSet>
      <dgm:spPr/>
    </dgm:pt>
  </dgm:ptLst>
  <dgm:cxnLst>
    <dgm:cxn modelId="{23C9A212-BB15-4421-8A30-DAA6FCC98CA0}" srcId="{BD10088A-1461-400D-9D65-6044283418F4}" destId="{12457812-BB14-459F-A96E-912615717F67}" srcOrd="0" destOrd="0" parTransId="{5218C036-1E6E-40C7-86BD-AE30F25A1EC6}" sibTransId="{D1DBF46D-704D-4373-8144-87E62CB084D4}"/>
    <dgm:cxn modelId="{551EC82B-B519-41AB-A50E-F22F7BCBB19B}" type="presOf" srcId="{6F7309AD-8F23-40FC-B5CE-23A143D3D9CB}" destId="{CC060F27-7E90-43AF-B2D5-C936C383CFA4}" srcOrd="0" destOrd="0" presId="urn:microsoft.com/office/officeart/2005/8/layout/chevron2"/>
    <dgm:cxn modelId="{94CE9943-FE7E-4941-BA79-CBE87CFD03D7}" type="presOf" srcId="{BD10088A-1461-400D-9D65-6044283418F4}" destId="{8642BE05-32C9-4349-88B7-5A747B2AB609}" srcOrd="0" destOrd="0" presId="urn:microsoft.com/office/officeart/2005/8/layout/chevron2"/>
    <dgm:cxn modelId="{2D45DF59-8364-4044-95D4-4A3298CB2FBA}" srcId="{092CC319-2498-49C2-A097-2F8935DCDC3E}" destId="{BD10088A-1461-400D-9D65-6044283418F4}" srcOrd="0" destOrd="0" parTransId="{64FABFD1-0521-4E38-BDFC-23D2ADD89682}" sibTransId="{E77BF7B3-B6B8-4F81-ADE8-FD0DD4240836}"/>
    <dgm:cxn modelId="{BE5AE991-1754-4DE0-B136-3F90C85C510E}" type="presOf" srcId="{12457812-BB14-459F-A96E-912615717F67}" destId="{5F8BDFA7-6993-46F1-A8AA-ACE888D43A39}" srcOrd="0" destOrd="0" presId="urn:microsoft.com/office/officeart/2005/8/layout/chevron2"/>
    <dgm:cxn modelId="{A3A0E896-2469-412F-B6E2-FDF613DB0AB4}" type="presOf" srcId="{092CC319-2498-49C2-A097-2F8935DCDC3E}" destId="{9A4655DC-E39E-4C9B-B95D-4C39DDEC99A4}" srcOrd="0" destOrd="0" presId="urn:microsoft.com/office/officeart/2005/8/layout/chevron2"/>
    <dgm:cxn modelId="{6B6A12C8-605F-4599-A942-A7910316C195}" srcId="{092CC319-2498-49C2-A097-2F8935DCDC3E}" destId="{6F7309AD-8F23-40FC-B5CE-23A143D3D9CB}" srcOrd="1" destOrd="0" parTransId="{1924861F-7190-4CE9-8B7C-A1808FA2821E}" sibTransId="{AC0DB3E7-BE6E-4016-9C66-7BF914DFF143}"/>
    <dgm:cxn modelId="{FBD185D7-B596-43A5-8845-9CCF8EDA4A67}" srcId="{6F7309AD-8F23-40FC-B5CE-23A143D3D9CB}" destId="{D0B324CD-BC31-4ACC-9E91-B31C7B504BA0}" srcOrd="0" destOrd="0" parTransId="{23F34111-EC64-4D54-90FD-0A58A412531C}" sibTransId="{40A040E0-D2EB-4398-B78A-E8669CB1E204}"/>
    <dgm:cxn modelId="{41101AE0-ABA9-4930-B7B0-95BC2EE31F93}" type="presOf" srcId="{D0B324CD-BC31-4ACC-9E91-B31C7B504BA0}" destId="{A62028EC-0F57-4573-AA14-9BFD344BE90C}" srcOrd="0" destOrd="0" presId="urn:microsoft.com/office/officeart/2005/8/layout/chevron2"/>
    <dgm:cxn modelId="{5BFCA297-AFDF-45FF-A1D5-0B937AF48EEE}" type="presParOf" srcId="{9A4655DC-E39E-4C9B-B95D-4C39DDEC99A4}" destId="{B5A2BF3C-9C1D-46E9-B0CB-D674E2CE2182}" srcOrd="0" destOrd="0" presId="urn:microsoft.com/office/officeart/2005/8/layout/chevron2"/>
    <dgm:cxn modelId="{0F6FC9CC-65AD-4480-93AD-DB3B553F77D0}" type="presParOf" srcId="{B5A2BF3C-9C1D-46E9-B0CB-D674E2CE2182}" destId="{8642BE05-32C9-4349-88B7-5A747B2AB609}" srcOrd="0" destOrd="0" presId="urn:microsoft.com/office/officeart/2005/8/layout/chevron2"/>
    <dgm:cxn modelId="{86781453-CB16-4019-929E-94B236C2ACA9}" type="presParOf" srcId="{B5A2BF3C-9C1D-46E9-B0CB-D674E2CE2182}" destId="{5F8BDFA7-6993-46F1-A8AA-ACE888D43A39}" srcOrd="1" destOrd="0" presId="urn:microsoft.com/office/officeart/2005/8/layout/chevron2"/>
    <dgm:cxn modelId="{5A4E226E-965D-4C8A-99A5-A93E18031BF2}" type="presParOf" srcId="{9A4655DC-E39E-4C9B-B95D-4C39DDEC99A4}" destId="{0E4FEA3F-01EB-4EA5-B01F-D39ED77BB4F3}" srcOrd="1" destOrd="0" presId="urn:microsoft.com/office/officeart/2005/8/layout/chevron2"/>
    <dgm:cxn modelId="{448B1155-552A-49FD-95DB-7696017F5FF6}" type="presParOf" srcId="{9A4655DC-E39E-4C9B-B95D-4C39DDEC99A4}" destId="{9680C923-D8D5-4F04-92FC-030AC6E50C67}" srcOrd="2" destOrd="0" presId="urn:microsoft.com/office/officeart/2005/8/layout/chevron2"/>
    <dgm:cxn modelId="{80E87029-DA40-4931-BDB0-EBBC111875B6}" type="presParOf" srcId="{9680C923-D8D5-4F04-92FC-030AC6E50C67}" destId="{CC060F27-7E90-43AF-B2D5-C936C383CFA4}" srcOrd="0" destOrd="0" presId="urn:microsoft.com/office/officeart/2005/8/layout/chevron2"/>
    <dgm:cxn modelId="{663E03F3-BDE7-4072-A429-B9C164BDD926}" type="presParOf" srcId="{9680C923-D8D5-4F04-92FC-030AC6E50C67}" destId="{A62028EC-0F57-4573-AA14-9BFD344BE90C}" srcOrd="1" destOrd="0" presId="urn:microsoft.com/office/officeart/2005/8/layout/chevron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D7A77-E532-443F-851C-7C9B417EE0E0}">
      <dsp:nvSpPr>
        <dsp:cNvPr id="0" name=""/>
        <dsp:cNvSpPr/>
      </dsp:nvSpPr>
      <dsp:spPr>
        <a:xfrm>
          <a:off x="4674" y="0"/>
          <a:ext cx="2720902" cy="701040"/>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Malware starts, </a:t>
          </a:r>
          <a:r>
            <a:rPr lang="en-IN" sz="1500" b="1" kern="1200" dirty="0"/>
            <a:t>Checks for sandbox</a:t>
          </a:r>
          <a:r>
            <a:rPr lang="en-IN" sz="1500" kern="1200" dirty="0"/>
            <a:t>, exists if found.</a:t>
          </a:r>
          <a:endParaRPr lang="en-US" sz="1500" kern="1200" dirty="0"/>
        </a:p>
      </dsp:txBody>
      <dsp:txXfrm>
        <a:off x="355194" y="0"/>
        <a:ext cx="2019862" cy="701040"/>
      </dsp:txXfrm>
    </dsp:sp>
    <dsp:sp modelId="{590B8273-4E83-438F-AD4B-9E3379B5D213}">
      <dsp:nvSpPr>
        <dsp:cNvPr id="0" name=""/>
        <dsp:cNvSpPr/>
      </dsp:nvSpPr>
      <dsp:spPr>
        <a:xfrm>
          <a:off x="2453486" y="0"/>
          <a:ext cx="2720902" cy="701040"/>
        </a:xfrm>
        <a:prstGeom prst="chevron">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b="0" kern="1200">
              <a:latin typeface="Calibri" panose="020F0502020204030204"/>
              <a:ea typeface="+mn-ea"/>
              <a:cs typeface="+mn-cs"/>
            </a:rPr>
            <a:t>Malware</a:t>
          </a:r>
          <a:r>
            <a:rPr lang="en-IN" sz="1500" b="1" kern="1200">
              <a:latin typeface="Calibri" panose="020F0502020204030204"/>
              <a:ea typeface="+mn-ea"/>
              <a:cs typeface="+mn-cs"/>
            </a:rPr>
            <a:t> allocates </a:t>
          </a:r>
          <a:r>
            <a:rPr lang="en-IN" sz="1500" b="1" kern="1200"/>
            <a:t>memory</a:t>
          </a:r>
          <a:endParaRPr lang="en-US" sz="1500" b="1" kern="1200" dirty="0"/>
        </a:p>
      </dsp:txBody>
      <dsp:txXfrm>
        <a:off x="2804006" y="0"/>
        <a:ext cx="2019862" cy="701040"/>
      </dsp:txXfrm>
    </dsp:sp>
    <dsp:sp modelId="{52D26434-6E7A-4D43-A0BB-182352FA8D88}">
      <dsp:nvSpPr>
        <dsp:cNvPr id="0" name=""/>
        <dsp:cNvSpPr/>
      </dsp:nvSpPr>
      <dsp:spPr>
        <a:xfrm>
          <a:off x="4902298" y="0"/>
          <a:ext cx="2720902" cy="701040"/>
        </a:xfrm>
        <a:prstGeom prst="chevron">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a:t>Decrypts payload and </a:t>
          </a:r>
          <a:r>
            <a:rPr lang="en-IN" sz="1500" b="1" kern="1200"/>
            <a:t>writes to memory</a:t>
          </a:r>
          <a:endParaRPr lang="en-US" sz="1500" b="1" kern="1200" dirty="0"/>
        </a:p>
      </dsp:txBody>
      <dsp:txXfrm>
        <a:off x="5252818" y="0"/>
        <a:ext cx="2019862" cy="701040"/>
      </dsp:txXfrm>
    </dsp:sp>
    <dsp:sp modelId="{173DDA2C-641D-40D0-85B0-6A262817656A}">
      <dsp:nvSpPr>
        <dsp:cNvPr id="0" name=""/>
        <dsp:cNvSpPr/>
      </dsp:nvSpPr>
      <dsp:spPr>
        <a:xfrm>
          <a:off x="7355785" y="0"/>
          <a:ext cx="2720902" cy="701040"/>
        </a:xfrm>
        <a:prstGeom prst="chevr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Launches payload as a </a:t>
          </a:r>
          <a:r>
            <a:rPr lang="en-IN" sz="1500" b="1" kern="1200" dirty="0"/>
            <a:t>new thread</a:t>
          </a:r>
          <a:endParaRPr lang="en-US" sz="1500" b="1" kern="1200" dirty="0"/>
        </a:p>
      </dsp:txBody>
      <dsp:txXfrm>
        <a:off x="7706305" y="0"/>
        <a:ext cx="2019862" cy="701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2BE05-32C9-4349-88B7-5A747B2AB609}">
      <dsp:nvSpPr>
        <dsp:cNvPr id="0" name=""/>
        <dsp:cNvSpPr/>
      </dsp:nvSpPr>
      <dsp:spPr>
        <a:xfrm rot="5400000">
          <a:off x="-185384" y="185513"/>
          <a:ext cx="1235893" cy="865125"/>
        </a:xfrm>
        <a:prstGeom prst="chevron">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Kernel32.dll</a:t>
          </a:r>
          <a:endParaRPr lang="en-US" sz="1300" kern="1200" dirty="0"/>
        </a:p>
      </dsp:txBody>
      <dsp:txXfrm rot="-5400000">
        <a:off x="1" y="432692"/>
        <a:ext cx="865125" cy="370768"/>
      </dsp:txXfrm>
    </dsp:sp>
    <dsp:sp modelId="{5F8BDFA7-6993-46F1-A8AA-ACE888D43A39}">
      <dsp:nvSpPr>
        <dsp:cNvPr id="0" name=""/>
        <dsp:cNvSpPr/>
      </dsp:nvSpPr>
      <dsp:spPr>
        <a:xfrm rot="5400000">
          <a:off x="4416969" y="-3551714"/>
          <a:ext cx="803330" cy="7907018"/>
        </a:xfrm>
        <a:prstGeom prst="round2SameRect">
          <a:avLst/>
        </a:prstGeom>
        <a:solidFill>
          <a:schemeClr val="lt1">
            <a:alpha val="9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None/>
          </a:pPr>
          <a:endParaRPr lang="en-US" sz="4700" kern="1200" dirty="0"/>
        </a:p>
      </dsp:txBody>
      <dsp:txXfrm rot="-5400000">
        <a:off x="865126" y="39344"/>
        <a:ext cx="7867803" cy="724900"/>
      </dsp:txXfrm>
    </dsp:sp>
    <dsp:sp modelId="{CC060F27-7E90-43AF-B2D5-C936C383CFA4}">
      <dsp:nvSpPr>
        <dsp:cNvPr id="0" name=""/>
        <dsp:cNvSpPr/>
      </dsp:nvSpPr>
      <dsp:spPr>
        <a:xfrm rot="5400000">
          <a:off x="-185384" y="1161869"/>
          <a:ext cx="1235893" cy="865125"/>
        </a:xfrm>
        <a:prstGeom prst="chevron">
          <a:avLst/>
        </a:prstGeom>
        <a:solidFill>
          <a:schemeClr val="accent2">
            <a:shade val="50000"/>
            <a:hueOff val="-591173"/>
            <a:satOff val="7783"/>
            <a:lumOff val="46617"/>
            <a:alphaOff val="0"/>
          </a:schemeClr>
        </a:solidFill>
        <a:ln w="12700" cap="flat" cmpd="sng" algn="ctr">
          <a:solidFill>
            <a:schemeClr val="accent2">
              <a:shade val="50000"/>
              <a:hueOff val="-591173"/>
              <a:satOff val="7783"/>
              <a:lumOff val="466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ntdll.dll</a:t>
          </a:r>
          <a:endParaRPr lang="en-US" sz="1300" kern="1200" dirty="0"/>
        </a:p>
      </dsp:txBody>
      <dsp:txXfrm rot="-5400000">
        <a:off x="1" y="1409048"/>
        <a:ext cx="865125" cy="370768"/>
      </dsp:txXfrm>
    </dsp:sp>
    <dsp:sp modelId="{A62028EC-0F57-4573-AA14-9BFD344BE90C}">
      <dsp:nvSpPr>
        <dsp:cNvPr id="0" name=""/>
        <dsp:cNvSpPr/>
      </dsp:nvSpPr>
      <dsp:spPr>
        <a:xfrm rot="5400000">
          <a:off x="4416969" y="-2575358"/>
          <a:ext cx="803330" cy="7907018"/>
        </a:xfrm>
        <a:prstGeom prst="round2SameRect">
          <a:avLst/>
        </a:prstGeom>
        <a:solidFill>
          <a:schemeClr val="lt1">
            <a:alpha val="90000"/>
            <a:hueOff val="0"/>
            <a:satOff val="0"/>
            <a:lumOff val="0"/>
            <a:alphaOff val="0"/>
          </a:schemeClr>
        </a:solidFill>
        <a:ln w="12700" cap="flat" cmpd="sng" algn="ctr">
          <a:solidFill>
            <a:schemeClr val="accent2">
              <a:shade val="50000"/>
              <a:hueOff val="-555991"/>
              <a:satOff val="8658"/>
              <a:lumOff val="431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None/>
          </a:pPr>
          <a:endParaRPr lang="en-US" sz="4700" kern="1200" dirty="0"/>
        </a:p>
      </dsp:txBody>
      <dsp:txXfrm rot="-5400000">
        <a:off x="865126" y="1015700"/>
        <a:ext cx="7867803" cy="724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53F55-A1B6-491F-BC34-866C1E6B2ACF}">
      <dsp:nvSpPr>
        <dsp:cNvPr id="0" name=""/>
        <dsp:cNvSpPr/>
      </dsp:nvSpPr>
      <dsp:spPr>
        <a:xfrm>
          <a:off x="0" y="372806"/>
          <a:ext cx="10960608" cy="453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B99D00-8E83-41A0-AD22-35B366E3F97F}">
      <dsp:nvSpPr>
        <dsp:cNvPr id="0" name=""/>
        <dsp:cNvSpPr/>
      </dsp:nvSpPr>
      <dsp:spPr>
        <a:xfrm>
          <a:off x="548030" y="107126"/>
          <a:ext cx="7672425" cy="53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999" tIns="0" rIns="289999" bIns="0" numCol="1" spcCol="1270" anchor="ctr" anchorCtr="0">
          <a:noAutofit/>
        </a:bodyPr>
        <a:lstStyle/>
        <a:p>
          <a:pPr marL="0" lvl="0" indent="0" algn="l" defTabSz="800100">
            <a:lnSpc>
              <a:spcPct val="90000"/>
            </a:lnSpc>
            <a:spcBef>
              <a:spcPct val="0"/>
            </a:spcBef>
            <a:spcAft>
              <a:spcPct val="35000"/>
            </a:spcAft>
            <a:buNone/>
          </a:pPr>
          <a:r>
            <a:rPr lang="en-US" sz="1800" b="0" i="0" kern="1200"/>
            <a:t>Dynamic Detection / EDR Hooking Bypass</a:t>
          </a:r>
          <a:endParaRPr lang="en-US" sz="1800" kern="1200"/>
        </a:p>
      </dsp:txBody>
      <dsp:txXfrm>
        <a:off x="573969" y="133065"/>
        <a:ext cx="7620547" cy="479482"/>
      </dsp:txXfrm>
    </dsp:sp>
    <dsp:sp modelId="{08023EE1-6EE5-48C7-9641-AD8F84F683E6}">
      <dsp:nvSpPr>
        <dsp:cNvPr id="0" name=""/>
        <dsp:cNvSpPr/>
      </dsp:nvSpPr>
      <dsp:spPr>
        <a:xfrm>
          <a:off x="0" y="1189286"/>
          <a:ext cx="10960608" cy="16443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0665" tIns="374904" rIns="850665"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a:t>syswhisper</a:t>
          </a:r>
          <a:endParaRPr lang="en-US" sz="1800" kern="1200"/>
        </a:p>
        <a:p>
          <a:pPr marL="171450" lvl="1" indent="-171450" algn="l" defTabSz="800100">
            <a:lnSpc>
              <a:spcPct val="90000"/>
            </a:lnSpc>
            <a:spcBef>
              <a:spcPct val="0"/>
            </a:spcBef>
            <a:spcAft>
              <a:spcPct val="15000"/>
            </a:spcAft>
            <a:buChar char="•"/>
          </a:pPr>
          <a:r>
            <a:rPr lang="en-US" sz="1800" b="0" i="0" kern="1200"/>
            <a:t>hell’s gate</a:t>
          </a:r>
          <a:endParaRPr lang="en-US" sz="1800" kern="1200"/>
        </a:p>
        <a:p>
          <a:pPr marL="171450" lvl="1" indent="-171450" algn="l" defTabSz="800100">
            <a:lnSpc>
              <a:spcPct val="90000"/>
            </a:lnSpc>
            <a:spcBef>
              <a:spcPct val="0"/>
            </a:spcBef>
            <a:spcAft>
              <a:spcPct val="15000"/>
            </a:spcAft>
            <a:buChar char="•"/>
          </a:pPr>
          <a:r>
            <a:rPr lang="en-US" sz="1800" b="0" i="0" kern="1200"/>
            <a:t>hallo’s gate</a:t>
          </a:r>
          <a:endParaRPr lang="en-US" sz="1800" kern="1200"/>
        </a:p>
        <a:p>
          <a:pPr marL="171450" lvl="1" indent="-171450" algn="l" defTabSz="800100">
            <a:lnSpc>
              <a:spcPct val="90000"/>
            </a:lnSpc>
            <a:spcBef>
              <a:spcPct val="0"/>
            </a:spcBef>
            <a:spcAft>
              <a:spcPct val="15000"/>
            </a:spcAft>
            <a:buChar char="•"/>
          </a:pPr>
          <a:r>
            <a:rPr lang="en-US" sz="1800" b="0" i="0" kern="1200"/>
            <a:t>tartarus gate</a:t>
          </a:r>
          <a:endParaRPr lang="en-US" sz="1800" kern="1200"/>
        </a:p>
      </dsp:txBody>
      <dsp:txXfrm>
        <a:off x="0" y="1189286"/>
        <a:ext cx="10960608" cy="1644300"/>
      </dsp:txXfrm>
    </dsp:sp>
    <dsp:sp modelId="{A54E7219-41C4-4BAB-9ADC-B4C21415AFDE}">
      <dsp:nvSpPr>
        <dsp:cNvPr id="0" name=""/>
        <dsp:cNvSpPr/>
      </dsp:nvSpPr>
      <dsp:spPr>
        <a:xfrm>
          <a:off x="548030" y="923606"/>
          <a:ext cx="7672425" cy="53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999" tIns="0" rIns="289999" bIns="0" numCol="1" spcCol="1270" anchor="ctr" anchorCtr="0">
          <a:noAutofit/>
        </a:bodyPr>
        <a:lstStyle/>
        <a:p>
          <a:pPr marL="0" lvl="0" indent="0" algn="l" defTabSz="800100">
            <a:lnSpc>
              <a:spcPct val="90000"/>
            </a:lnSpc>
            <a:spcBef>
              <a:spcPct val="0"/>
            </a:spcBef>
            <a:spcAft>
              <a:spcPct val="35000"/>
            </a:spcAft>
            <a:buNone/>
          </a:pPr>
          <a:r>
            <a:rPr lang="en-US" sz="1800" b="0" i="0" kern="1200"/>
            <a:t>Direct system calls</a:t>
          </a:r>
          <a:endParaRPr lang="en-US" sz="1800" kern="1200"/>
        </a:p>
      </dsp:txBody>
      <dsp:txXfrm>
        <a:off x="573969" y="949545"/>
        <a:ext cx="7620547" cy="479482"/>
      </dsp:txXfrm>
    </dsp:sp>
    <dsp:sp modelId="{CDCFD02B-36DD-4B60-AAE0-EF32FB9E9983}">
      <dsp:nvSpPr>
        <dsp:cNvPr id="0" name=""/>
        <dsp:cNvSpPr/>
      </dsp:nvSpPr>
      <dsp:spPr>
        <a:xfrm>
          <a:off x="0" y="3196467"/>
          <a:ext cx="10960608" cy="10489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0665" tIns="374904" rIns="850665"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a:t>perun’s fart</a:t>
          </a:r>
          <a:endParaRPr lang="en-US" sz="1800" kern="1200"/>
        </a:p>
        <a:p>
          <a:pPr marL="171450" lvl="1" indent="-171450" algn="l" defTabSz="800100">
            <a:lnSpc>
              <a:spcPct val="90000"/>
            </a:lnSpc>
            <a:spcBef>
              <a:spcPct val="0"/>
            </a:spcBef>
            <a:spcAft>
              <a:spcPct val="15000"/>
            </a:spcAft>
            <a:buChar char="•"/>
          </a:pPr>
          <a:r>
            <a:rPr lang="en-US" sz="1800" b="0" i="0" kern="1200"/>
            <a:t>API-unhooking</a:t>
          </a:r>
          <a:endParaRPr lang="en-US" sz="1800" kern="1200"/>
        </a:p>
      </dsp:txBody>
      <dsp:txXfrm>
        <a:off x="0" y="3196467"/>
        <a:ext cx="10960608" cy="1048950"/>
      </dsp:txXfrm>
    </dsp:sp>
    <dsp:sp modelId="{B33B14CA-DB71-42C2-A2F2-5280510FF803}">
      <dsp:nvSpPr>
        <dsp:cNvPr id="0" name=""/>
        <dsp:cNvSpPr/>
      </dsp:nvSpPr>
      <dsp:spPr>
        <a:xfrm>
          <a:off x="548030" y="2930787"/>
          <a:ext cx="7672425" cy="53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999" tIns="0" rIns="289999" bIns="0" numCol="1" spcCol="1270" anchor="ctr" anchorCtr="0">
          <a:noAutofit/>
        </a:bodyPr>
        <a:lstStyle/>
        <a:p>
          <a:pPr marL="0" lvl="0" indent="0" algn="l" defTabSz="800100">
            <a:lnSpc>
              <a:spcPct val="90000"/>
            </a:lnSpc>
            <a:spcBef>
              <a:spcPct val="0"/>
            </a:spcBef>
            <a:spcAft>
              <a:spcPct val="35000"/>
            </a:spcAft>
            <a:buNone/>
          </a:pPr>
          <a:r>
            <a:rPr lang="en-US" sz="1800" b="0" i="0" kern="1200"/>
            <a:t>Indirect system calls</a:t>
          </a:r>
          <a:endParaRPr lang="en-US" sz="1800" kern="1200"/>
        </a:p>
      </dsp:txBody>
      <dsp:txXfrm>
        <a:off x="573969" y="2956726"/>
        <a:ext cx="7620547"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2BE05-32C9-4349-88B7-5A747B2AB609}">
      <dsp:nvSpPr>
        <dsp:cNvPr id="0" name=""/>
        <dsp:cNvSpPr/>
      </dsp:nvSpPr>
      <dsp:spPr>
        <a:xfrm rot="5400000">
          <a:off x="-183763" y="184383"/>
          <a:ext cx="1225090" cy="857563"/>
        </a:xfrm>
        <a:prstGeom prst="chevron">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Kernel32.dll</a:t>
          </a:r>
          <a:endParaRPr lang="en-US" sz="1300" kern="1200" dirty="0"/>
        </a:p>
      </dsp:txBody>
      <dsp:txXfrm rot="-5400000">
        <a:off x="1" y="429402"/>
        <a:ext cx="857563" cy="367527"/>
      </dsp:txXfrm>
    </dsp:sp>
    <dsp:sp modelId="{5F8BDFA7-6993-46F1-A8AA-ACE888D43A39}">
      <dsp:nvSpPr>
        <dsp:cNvPr id="0" name=""/>
        <dsp:cNvSpPr/>
      </dsp:nvSpPr>
      <dsp:spPr>
        <a:xfrm rot="5400000">
          <a:off x="1828437" y="-970253"/>
          <a:ext cx="796308" cy="2738056"/>
        </a:xfrm>
        <a:prstGeom prst="round2SameRect">
          <a:avLst/>
        </a:prstGeom>
        <a:solidFill>
          <a:schemeClr val="lt1">
            <a:alpha val="9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None/>
          </a:pPr>
          <a:endParaRPr lang="en-US" sz="4700" kern="1200" dirty="0"/>
        </a:p>
      </dsp:txBody>
      <dsp:txXfrm rot="-5400000">
        <a:off x="857564" y="39493"/>
        <a:ext cx="2699183" cy="718562"/>
      </dsp:txXfrm>
    </dsp:sp>
    <dsp:sp modelId="{CC060F27-7E90-43AF-B2D5-C936C383CFA4}">
      <dsp:nvSpPr>
        <dsp:cNvPr id="0" name=""/>
        <dsp:cNvSpPr/>
      </dsp:nvSpPr>
      <dsp:spPr>
        <a:xfrm rot="5400000">
          <a:off x="-183763" y="1170562"/>
          <a:ext cx="1225090" cy="857563"/>
        </a:xfrm>
        <a:prstGeom prst="chevron">
          <a:avLst/>
        </a:prstGeom>
        <a:solidFill>
          <a:schemeClr val="accent2">
            <a:shade val="50000"/>
            <a:hueOff val="-591173"/>
            <a:satOff val="7783"/>
            <a:lumOff val="46617"/>
            <a:alphaOff val="0"/>
          </a:schemeClr>
        </a:solidFill>
        <a:ln w="12700" cap="flat" cmpd="sng" algn="ctr">
          <a:solidFill>
            <a:schemeClr val="accent2">
              <a:shade val="50000"/>
              <a:hueOff val="-591173"/>
              <a:satOff val="7783"/>
              <a:lumOff val="466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ntdll.dll</a:t>
          </a:r>
          <a:endParaRPr lang="en-US" sz="1300" kern="1200" dirty="0"/>
        </a:p>
      </dsp:txBody>
      <dsp:txXfrm rot="-5400000">
        <a:off x="1" y="1415581"/>
        <a:ext cx="857563" cy="367527"/>
      </dsp:txXfrm>
    </dsp:sp>
    <dsp:sp modelId="{A62028EC-0F57-4573-AA14-9BFD344BE90C}">
      <dsp:nvSpPr>
        <dsp:cNvPr id="0" name=""/>
        <dsp:cNvSpPr/>
      </dsp:nvSpPr>
      <dsp:spPr>
        <a:xfrm rot="5400000">
          <a:off x="1828437" y="15924"/>
          <a:ext cx="796308" cy="2738056"/>
        </a:xfrm>
        <a:prstGeom prst="round2SameRect">
          <a:avLst/>
        </a:prstGeom>
        <a:solidFill>
          <a:schemeClr val="lt1">
            <a:alpha val="90000"/>
            <a:hueOff val="0"/>
            <a:satOff val="0"/>
            <a:lumOff val="0"/>
            <a:alphaOff val="0"/>
          </a:schemeClr>
        </a:solidFill>
        <a:ln w="12700" cap="flat" cmpd="sng" algn="ctr">
          <a:solidFill>
            <a:schemeClr val="accent2">
              <a:shade val="50000"/>
              <a:hueOff val="-555991"/>
              <a:satOff val="8658"/>
              <a:lumOff val="431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None/>
          </a:pPr>
          <a:endParaRPr lang="en-US" sz="4700" kern="1200" dirty="0"/>
        </a:p>
      </dsp:txBody>
      <dsp:txXfrm rot="-5400000">
        <a:off x="857564" y="1025671"/>
        <a:ext cx="2699183" cy="7185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2BE05-32C9-4349-88B7-5A747B2AB609}">
      <dsp:nvSpPr>
        <dsp:cNvPr id="0" name=""/>
        <dsp:cNvSpPr/>
      </dsp:nvSpPr>
      <dsp:spPr>
        <a:xfrm rot="5400000">
          <a:off x="-177711" y="178450"/>
          <a:ext cx="1184745" cy="829322"/>
        </a:xfrm>
        <a:prstGeom prst="chevron">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Import assembly</a:t>
          </a:r>
          <a:endParaRPr lang="en-US" sz="1200" kern="1200" dirty="0"/>
        </a:p>
      </dsp:txBody>
      <dsp:txXfrm rot="-5400000">
        <a:off x="1" y="415399"/>
        <a:ext cx="829322" cy="355423"/>
      </dsp:txXfrm>
    </dsp:sp>
    <dsp:sp modelId="{5F8BDFA7-6993-46F1-A8AA-ACE888D43A39}">
      <dsp:nvSpPr>
        <dsp:cNvPr id="0" name=""/>
        <dsp:cNvSpPr/>
      </dsp:nvSpPr>
      <dsp:spPr>
        <a:xfrm rot="5400000">
          <a:off x="1795541" y="-965481"/>
          <a:ext cx="770084" cy="2702523"/>
        </a:xfrm>
        <a:prstGeom prst="round2SameRect">
          <a:avLst/>
        </a:prstGeom>
        <a:solidFill>
          <a:schemeClr val="lt1">
            <a:alpha val="9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None/>
          </a:pPr>
          <a:endParaRPr lang="en-US" sz="4500" kern="1200" dirty="0"/>
        </a:p>
      </dsp:txBody>
      <dsp:txXfrm rot="-5400000">
        <a:off x="829322" y="38330"/>
        <a:ext cx="2664931" cy="694900"/>
      </dsp:txXfrm>
    </dsp:sp>
    <dsp:sp modelId="{CC060F27-7E90-43AF-B2D5-C936C383CFA4}">
      <dsp:nvSpPr>
        <dsp:cNvPr id="0" name=""/>
        <dsp:cNvSpPr/>
      </dsp:nvSpPr>
      <dsp:spPr>
        <a:xfrm rot="5400000">
          <a:off x="-177711" y="1128107"/>
          <a:ext cx="1184745" cy="829322"/>
        </a:xfrm>
        <a:prstGeom prst="chevron">
          <a:avLst/>
        </a:prstGeom>
        <a:solidFill>
          <a:schemeClr val="accent2">
            <a:shade val="50000"/>
            <a:hueOff val="-591173"/>
            <a:satOff val="7783"/>
            <a:lumOff val="46617"/>
            <a:alphaOff val="0"/>
          </a:schemeClr>
        </a:solidFill>
        <a:ln w="12700" cap="flat" cmpd="sng" algn="ctr">
          <a:solidFill>
            <a:schemeClr val="accent2">
              <a:shade val="50000"/>
              <a:hueOff val="-591173"/>
              <a:satOff val="7783"/>
              <a:lumOff val="466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ntdll.dll</a:t>
          </a:r>
          <a:endParaRPr lang="en-US" sz="1200" kern="1200" dirty="0"/>
        </a:p>
      </dsp:txBody>
      <dsp:txXfrm rot="-5400000">
        <a:off x="1" y="1365056"/>
        <a:ext cx="829322" cy="355423"/>
      </dsp:txXfrm>
    </dsp:sp>
    <dsp:sp modelId="{A62028EC-0F57-4573-AA14-9BFD344BE90C}">
      <dsp:nvSpPr>
        <dsp:cNvPr id="0" name=""/>
        <dsp:cNvSpPr/>
      </dsp:nvSpPr>
      <dsp:spPr>
        <a:xfrm rot="5400000">
          <a:off x="1795541" y="-15823"/>
          <a:ext cx="770084" cy="2702523"/>
        </a:xfrm>
        <a:prstGeom prst="round2SameRect">
          <a:avLst/>
        </a:prstGeom>
        <a:solidFill>
          <a:schemeClr val="lt1">
            <a:alpha val="90000"/>
            <a:hueOff val="0"/>
            <a:satOff val="0"/>
            <a:lumOff val="0"/>
            <a:alphaOff val="0"/>
          </a:schemeClr>
        </a:solidFill>
        <a:ln w="12700" cap="flat" cmpd="sng" algn="ctr">
          <a:solidFill>
            <a:schemeClr val="accent2">
              <a:shade val="50000"/>
              <a:hueOff val="-555991"/>
              <a:satOff val="8658"/>
              <a:lumOff val="431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None/>
          </a:pPr>
          <a:endParaRPr lang="en-US" sz="4500" kern="1200" dirty="0"/>
        </a:p>
      </dsp:txBody>
      <dsp:txXfrm rot="-5400000">
        <a:off x="829322" y="987988"/>
        <a:ext cx="2664931" cy="694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2BE05-32C9-4349-88B7-5A747B2AB609}">
      <dsp:nvSpPr>
        <dsp:cNvPr id="0" name=""/>
        <dsp:cNvSpPr/>
      </dsp:nvSpPr>
      <dsp:spPr>
        <a:xfrm rot="5400000">
          <a:off x="-183763" y="184383"/>
          <a:ext cx="1225090" cy="857563"/>
        </a:xfrm>
        <a:prstGeom prst="chevron">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Kernel32.dll</a:t>
          </a:r>
          <a:endParaRPr lang="en-US" sz="1300" kern="1200" dirty="0"/>
        </a:p>
      </dsp:txBody>
      <dsp:txXfrm rot="-5400000">
        <a:off x="1" y="429402"/>
        <a:ext cx="857563" cy="367527"/>
      </dsp:txXfrm>
    </dsp:sp>
    <dsp:sp modelId="{5F8BDFA7-6993-46F1-A8AA-ACE888D43A39}">
      <dsp:nvSpPr>
        <dsp:cNvPr id="0" name=""/>
        <dsp:cNvSpPr/>
      </dsp:nvSpPr>
      <dsp:spPr>
        <a:xfrm rot="5400000">
          <a:off x="1828437" y="-970253"/>
          <a:ext cx="796308" cy="2738056"/>
        </a:xfrm>
        <a:prstGeom prst="round2SameRect">
          <a:avLst/>
        </a:prstGeom>
        <a:solidFill>
          <a:schemeClr val="lt1">
            <a:alpha val="9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None/>
          </a:pPr>
          <a:endParaRPr lang="en-US" sz="4700" kern="1200" dirty="0"/>
        </a:p>
      </dsp:txBody>
      <dsp:txXfrm rot="-5400000">
        <a:off x="857564" y="39493"/>
        <a:ext cx="2699183" cy="718562"/>
      </dsp:txXfrm>
    </dsp:sp>
    <dsp:sp modelId="{CC060F27-7E90-43AF-B2D5-C936C383CFA4}">
      <dsp:nvSpPr>
        <dsp:cNvPr id="0" name=""/>
        <dsp:cNvSpPr/>
      </dsp:nvSpPr>
      <dsp:spPr>
        <a:xfrm rot="5400000">
          <a:off x="-183763" y="1170562"/>
          <a:ext cx="1225090" cy="857563"/>
        </a:xfrm>
        <a:prstGeom prst="chevron">
          <a:avLst/>
        </a:prstGeom>
        <a:solidFill>
          <a:schemeClr val="accent2">
            <a:shade val="50000"/>
            <a:hueOff val="-591173"/>
            <a:satOff val="7783"/>
            <a:lumOff val="46617"/>
            <a:alphaOff val="0"/>
          </a:schemeClr>
        </a:solidFill>
        <a:ln w="12700" cap="flat" cmpd="sng" algn="ctr">
          <a:solidFill>
            <a:schemeClr val="accent2">
              <a:shade val="50000"/>
              <a:hueOff val="-591173"/>
              <a:satOff val="7783"/>
              <a:lumOff val="466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ntdll.dll</a:t>
          </a:r>
          <a:endParaRPr lang="en-US" sz="1300" kern="1200" dirty="0"/>
        </a:p>
      </dsp:txBody>
      <dsp:txXfrm rot="-5400000">
        <a:off x="1" y="1415581"/>
        <a:ext cx="857563" cy="367527"/>
      </dsp:txXfrm>
    </dsp:sp>
    <dsp:sp modelId="{A62028EC-0F57-4573-AA14-9BFD344BE90C}">
      <dsp:nvSpPr>
        <dsp:cNvPr id="0" name=""/>
        <dsp:cNvSpPr/>
      </dsp:nvSpPr>
      <dsp:spPr>
        <a:xfrm rot="5400000">
          <a:off x="1828437" y="15924"/>
          <a:ext cx="796308" cy="2738056"/>
        </a:xfrm>
        <a:prstGeom prst="round2SameRect">
          <a:avLst/>
        </a:prstGeom>
        <a:solidFill>
          <a:schemeClr val="lt1">
            <a:alpha val="90000"/>
            <a:hueOff val="0"/>
            <a:satOff val="0"/>
            <a:lumOff val="0"/>
            <a:alphaOff val="0"/>
          </a:schemeClr>
        </a:solidFill>
        <a:ln w="12700" cap="flat" cmpd="sng" algn="ctr">
          <a:solidFill>
            <a:schemeClr val="accent2">
              <a:shade val="50000"/>
              <a:hueOff val="-555991"/>
              <a:satOff val="8658"/>
              <a:lumOff val="431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None/>
          </a:pPr>
          <a:endParaRPr lang="en-US" sz="4700" kern="1200" dirty="0"/>
        </a:p>
      </dsp:txBody>
      <dsp:txXfrm rot="-5400000">
        <a:off x="857564" y="1025671"/>
        <a:ext cx="2699183" cy="7185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2BE05-32C9-4349-88B7-5A747B2AB609}">
      <dsp:nvSpPr>
        <dsp:cNvPr id="0" name=""/>
        <dsp:cNvSpPr/>
      </dsp:nvSpPr>
      <dsp:spPr>
        <a:xfrm rot="5400000">
          <a:off x="-183763" y="184383"/>
          <a:ext cx="1225090" cy="857563"/>
        </a:xfrm>
        <a:prstGeom prst="chevron">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Import assembly</a:t>
          </a:r>
          <a:endParaRPr lang="en-US" sz="1200" kern="1200" dirty="0"/>
        </a:p>
      </dsp:txBody>
      <dsp:txXfrm rot="-5400000">
        <a:off x="1" y="429402"/>
        <a:ext cx="857563" cy="367527"/>
      </dsp:txXfrm>
    </dsp:sp>
    <dsp:sp modelId="{5F8BDFA7-6993-46F1-A8AA-ACE888D43A39}">
      <dsp:nvSpPr>
        <dsp:cNvPr id="0" name=""/>
        <dsp:cNvSpPr/>
      </dsp:nvSpPr>
      <dsp:spPr>
        <a:xfrm rot="5400000">
          <a:off x="1828437" y="-970253"/>
          <a:ext cx="796308" cy="2738056"/>
        </a:xfrm>
        <a:prstGeom prst="round2SameRect">
          <a:avLst/>
        </a:prstGeom>
        <a:solidFill>
          <a:schemeClr val="lt1">
            <a:alpha val="9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None/>
          </a:pPr>
          <a:endParaRPr lang="en-US" sz="4700" kern="1200" dirty="0"/>
        </a:p>
      </dsp:txBody>
      <dsp:txXfrm rot="-5400000">
        <a:off x="857564" y="39493"/>
        <a:ext cx="2699183" cy="718562"/>
      </dsp:txXfrm>
    </dsp:sp>
    <dsp:sp modelId="{CC060F27-7E90-43AF-B2D5-C936C383CFA4}">
      <dsp:nvSpPr>
        <dsp:cNvPr id="0" name=""/>
        <dsp:cNvSpPr/>
      </dsp:nvSpPr>
      <dsp:spPr>
        <a:xfrm rot="5400000">
          <a:off x="-183763" y="1170562"/>
          <a:ext cx="1225090" cy="857563"/>
        </a:xfrm>
        <a:prstGeom prst="chevron">
          <a:avLst/>
        </a:prstGeom>
        <a:solidFill>
          <a:schemeClr val="accent2">
            <a:shade val="50000"/>
            <a:hueOff val="-591173"/>
            <a:satOff val="7783"/>
            <a:lumOff val="46617"/>
            <a:alphaOff val="0"/>
          </a:schemeClr>
        </a:solidFill>
        <a:ln w="12700" cap="flat" cmpd="sng" algn="ctr">
          <a:solidFill>
            <a:schemeClr val="accent2">
              <a:shade val="50000"/>
              <a:hueOff val="-591173"/>
              <a:satOff val="7783"/>
              <a:lumOff val="466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ntdll.dll</a:t>
          </a:r>
          <a:endParaRPr lang="en-US" sz="1200" kern="1200" dirty="0"/>
        </a:p>
      </dsp:txBody>
      <dsp:txXfrm rot="-5400000">
        <a:off x="1" y="1415581"/>
        <a:ext cx="857563" cy="367527"/>
      </dsp:txXfrm>
    </dsp:sp>
    <dsp:sp modelId="{A62028EC-0F57-4573-AA14-9BFD344BE90C}">
      <dsp:nvSpPr>
        <dsp:cNvPr id="0" name=""/>
        <dsp:cNvSpPr/>
      </dsp:nvSpPr>
      <dsp:spPr>
        <a:xfrm rot="5400000">
          <a:off x="1828437" y="15924"/>
          <a:ext cx="796308" cy="2738056"/>
        </a:xfrm>
        <a:prstGeom prst="round2SameRect">
          <a:avLst/>
        </a:prstGeom>
        <a:solidFill>
          <a:schemeClr val="lt1">
            <a:alpha val="90000"/>
            <a:hueOff val="0"/>
            <a:satOff val="0"/>
            <a:lumOff val="0"/>
            <a:alphaOff val="0"/>
          </a:schemeClr>
        </a:solidFill>
        <a:ln w="12700" cap="flat" cmpd="sng" algn="ctr">
          <a:solidFill>
            <a:schemeClr val="accent2">
              <a:shade val="50000"/>
              <a:hueOff val="-555991"/>
              <a:satOff val="8658"/>
              <a:lumOff val="431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None/>
          </a:pPr>
          <a:endParaRPr lang="en-US" sz="4700" kern="1200" dirty="0"/>
        </a:p>
      </dsp:txBody>
      <dsp:txXfrm rot="-5400000">
        <a:off x="857564" y="1025671"/>
        <a:ext cx="2699183" cy="7185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2BE05-32C9-4349-88B7-5A747B2AB609}">
      <dsp:nvSpPr>
        <dsp:cNvPr id="0" name=""/>
        <dsp:cNvSpPr/>
      </dsp:nvSpPr>
      <dsp:spPr>
        <a:xfrm rot="5400000">
          <a:off x="-183763" y="184383"/>
          <a:ext cx="1225090" cy="857563"/>
        </a:xfrm>
        <a:prstGeom prst="chevron">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Import assembly</a:t>
          </a:r>
          <a:endParaRPr lang="en-US" sz="1200" kern="1200" dirty="0"/>
        </a:p>
      </dsp:txBody>
      <dsp:txXfrm rot="-5400000">
        <a:off x="1" y="429402"/>
        <a:ext cx="857563" cy="367527"/>
      </dsp:txXfrm>
    </dsp:sp>
    <dsp:sp modelId="{5F8BDFA7-6993-46F1-A8AA-ACE888D43A39}">
      <dsp:nvSpPr>
        <dsp:cNvPr id="0" name=""/>
        <dsp:cNvSpPr/>
      </dsp:nvSpPr>
      <dsp:spPr>
        <a:xfrm rot="5400000">
          <a:off x="1828437" y="-970253"/>
          <a:ext cx="796308" cy="2738056"/>
        </a:xfrm>
        <a:prstGeom prst="round2SameRect">
          <a:avLst/>
        </a:prstGeom>
        <a:solidFill>
          <a:schemeClr val="lt1">
            <a:alpha val="9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None/>
          </a:pPr>
          <a:endParaRPr lang="en-US" sz="4700" kern="1200" dirty="0"/>
        </a:p>
      </dsp:txBody>
      <dsp:txXfrm rot="-5400000">
        <a:off x="857564" y="39493"/>
        <a:ext cx="2699183" cy="718562"/>
      </dsp:txXfrm>
    </dsp:sp>
    <dsp:sp modelId="{CC060F27-7E90-43AF-B2D5-C936C383CFA4}">
      <dsp:nvSpPr>
        <dsp:cNvPr id="0" name=""/>
        <dsp:cNvSpPr/>
      </dsp:nvSpPr>
      <dsp:spPr>
        <a:xfrm rot="5400000">
          <a:off x="-183763" y="1170562"/>
          <a:ext cx="1225090" cy="857563"/>
        </a:xfrm>
        <a:prstGeom prst="chevron">
          <a:avLst/>
        </a:prstGeom>
        <a:solidFill>
          <a:schemeClr val="accent2">
            <a:shade val="50000"/>
            <a:hueOff val="-591173"/>
            <a:satOff val="7783"/>
            <a:lumOff val="46617"/>
            <a:alphaOff val="0"/>
          </a:schemeClr>
        </a:solidFill>
        <a:ln w="12700" cap="flat" cmpd="sng" algn="ctr">
          <a:solidFill>
            <a:schemeClr val="accent2">
              <a:shade val="50000"/>
              <a:hueOff val="-591173"/>
              <a:satOff val="7783"/>
              <a:lumOff val="466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ntdll.dll</a:t>
          </a:r>
          <a:endParaRPr lang="en-US" sz="1200" kern="1200" dirty="0"/>
        </a:p>
      </dsp:txBody>
      <dsp:txXfrm rot="-5400000">
        <a:off x="1" y="1415581"/>
        <a:ext cx="857563" cy="367527"/>
      </dsp:txXfrm>
    </dsp:sp>
    <dsp:sp modelId="{A62028EC-0F57-4573-AA14-9BFD344BE90C}">
      <dsp:nvSpPr>
        <dsp:cNvPr id="0" name=""/>
        <dsp:cNvSpPr/>
      </dsp:nvSpPr>
      <dsp:spPr>
        <a:xfrm rot="5400000">
          <a:off x="1828437" y="15924"/>
          <a:ext cx="796308" cy="2738056"/>
        </a:xfrm>
        <a:prstGeom prst="round2SameRect">
          <a:avLst/>
        </a:prstGeom>
        <a:solidFill>
          <a:schemeClr val="lt1">
            <a:alpha val="90000"/>
            <a:hueOff val="0"/>
            <a:satOff val="0"/>
            <a:lumOff val="0"/>
            <a:alphaOff val="0"/>
          </a:schemeClr>
        </a:solidFill>
        <a:ln w="12700" cap="flat" cmpd="sng" algn="ctr">
          <a:solidFill>
            <a:schemeClr val="accent2">
              <a:shade val="50000"/>
              <a:hueOff val="-555991"/>
              <a:satOff val="8658"/>
              <a:lumOff val="431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ctr" defTabSz="2089150">
            <a:lnSpc>
              <a:spcPct val="90000"/>
            </a:lnSpc>
            <a:spcBef>
              <a:spcPct val="0"/>
            </a:spcBef>
            <a:spcAft>
              <a:spcPct val="15000"/>
            </a:spcAft>
            <a:buNone/>
          </a:pPr>
          <a:r>
            <a:rPr lang="en-IN" sz="4700" kern="1200" dirty="0"/>
            <a:t>.</a:t>
          </a:r>
          <a:endParaRPr lang="en-US" sz="4700" kern="1200" dirty="0"/>
        </a:p>
      </dsp:txBody>
      <dsp:txXfrm rot="-5400000">
        <a:off x="857564" y="1025671"/>
        <a:ext cx="2699183" cy="7185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D2F62-C966-45E3-B86B-97C1F570B778}" type="datetimeFigureOut">
              <a:rPr lang="en-US" smtClean="0"/>
              <a:t>11/22/2024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9418-89CB-4FB3-A200-A89B121AEC73}" type="slidenum">
              <a:rPr lang="en-US" smtClean="0"/>
              <a:t>‹#›</a:t>
            </a:fld>
            <a:endParaRPr lang="en-US"/>
          </a:p>
        </p:txBody>
      </p:sp>
    </p:spTree>
    <p:extLst>
      <p:ext uri="{BB962C8B-B14F-4D97-AF65-F5344CB8AC3E}">
        <p14:creationId xmlns:p14="http://schemas.microsoft.com/office/powerpoint/2010/main" val="410071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6679A-BC66-4FE6-81C4-AD493E152E01}" type="slidenum">
              <a:rPr lang="en-IN" smtClean="0"/>
              <a:t>9</a:t>
            </a:fld>
            <a:endParaRPr lang="en-IN"/>
          </a:p>
        </p:txBody>
      </p:sp>
    </p:spTree>
    <p:extLst>
      <p:ext uri="{BB962C8B-B14F-4D97-AF65-F5344CB8AC3E}">
        <p14:creationId xmlns:p14="http://schemas.microsoft.com/office/powerpoint/2010/main" val="353773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6679A-BC66-4FE6-81C4-AD493E152E01}" type="slidenum">
              <a:rPr lang="en-IN" smtClean="0"/>
              <a:t>15</a:t>
            </a:fld>
            <a:endParaRPr lang="en-IN"/>
          </a:p>
        </p:txBody>
      </p:sp>
    </p:spTree>
    <p:extLst>
      <p:ext uri="{BB962C8B-B14F-4D97-AF65-F5344CB8AC3E}">
        <p14:creationId xmlns:p14="http://schemas.microsoft.com/office/powerpoint/2010/main" val="15039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D6A2-157D-662D-8B40-EE1CEF4A58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E38765-D827-1714-FB38-E6FBD2574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7E0F05-648B-3E25-BBDC-ECE35D677CD3}"/>
              </a:ext>
            </a:extLst>
          </p:cNvPr>
          <p:cNvSpPr>
            <a:spLocks noGrp="1"/>
          </p:cNvSpPr>
          <p:nvPr>
            <p:ph type="dt" sz="half" idx="10"/>
          </p:nvPr>
        </p:nvSpPr>
        <p:spPr/>
        <p:txBody>
          <a:bodyPr/>
          <a:lstStyle/>
          <a:p>
            <a:fld id="{B9A6F3B1-7596-4561-A073-C4349BC0BDCA}" type="datetimeFigureOut">
              <a:rPr lang="en-US" smtClean="0"/>
              <a:t>11/22/2024</a:t>
            </a:fld>
            <a:endParaRPr lang="en-US"/>
          </a:p>
        </p:txBody>
      </p:sp>
      <p:sp>
        <p:nvSpPr>
          <p:cNvPr id="5" name="Footer Placeholder 4">
            <a:extLst>
              <a:ext uri="{FF2B5EF4-FFF2-40B4-BE49-F238E27FC236}">
                <a16:creationId xmlns:a16="http://schemas.microsoft.com/office/drawing/2014/main" id="{39EA9B85-E6A5-337F-C46F-D26D31E84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A2AFA-990E-FD0F-66E3-783D08BC8791}"/>
              </a:ext>
            </a:extLst>
          </p:cNvPr>
          <p:cNvSpPr>
            <a:spLocks noGrp="1"/>
          </p:cNvSpPr>
          <p:nvPr>
            <p:ph type="sldNum" sz="quarter" idx="12"/>
          </p:nvPr>
        </p:nvSpPr>
        <p:spPr/>
        <p:txBody>
          <a:bodyPr/>
          <a:lstStyle/>
          <a:p>
            <a:fld id="{8241DCF1-C4CD-4ED9-ADAB-C490F75A3784}" type="slidenum">
              <a:rPr lang="en-US" smtClean="0"/>
              <a:t>‹#›</a:t>
            </a:fld>
            <a:endParaRPr lang="en-US"/>
          </a:p>
        </p:txBody>
      </p:sp>
    </p:spTree>
    <p:extLst>
      <p:ext uri="{BB962C8B-B14F-4D97-AF65-F5344CB8AC3E}">
        <p14:creationId xmlns:p14="http://schemas.microsoft.com/office/powerpoint/2010/main" val="215855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8244-5B66-7472-AA40-6D20263B6F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DB1C4A-734A-1CD5-BBBD-59C5BA45F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BB6D4-DC34-7305-7766-A538D829201B}"/>
              </a:ext>
            </a:extLst>
          </p:cNvPr>
          <p:cNvSpPr>
            <a:spLocks noGrp="1"/>
          </p:cNvSpPr>
          <p:nvPr>
            <p:ph type="dt" sz="half" idx="10"/>
          </p:nvPr>
        </p:nvSpPr>
        <p:spPr/>
        <p:txBody>
          <a:bodyPr/>
          <a:lstStyle/>
          <a:p>
            <a:fld id="{B9A6F3B1-7596-4561-A073-C4349BC0BDCA}" type="datetimeFigureOut">
              <a:rPr lang="en-US" smtClean="0"/>
              <a:t>11/22/2024</a:t>
            </a:fld>
            <a:endParaRPr lang="en-US"/>
          </a:p>
        </p:txBody>
      </p:sp>
      <p:sp>
        <p:nvSpPr>
          <p:cNvPr id="5" name="Footer Placeholder 4">
            <a:extLst>
              <a:ext uri="{FF2B5EF4-FFF2-40B4-BE49-F238E27FC236}">
                <a16:creationId xmlns:a16="http://schemas.microsoft.com/office/drawing/2014/main" id="{73D7E176-D9CD-68E3-D9A9-A473CC697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9EBF9-F15E-3752-09CC-1887208275B6}"/>
              </a:ext>
            </a:extLst>
          </p:cNvPr>
          <p:cNvSpPr>
            <a:spLocks noGrp="1"/>
          </p:cNvSpPr>
          <p:nvPr>
            <p:ph type="sldNum" sz="quarter" idx="12"/>
          </p:nvPr>
        </p:nvSpPr>
        <p:spPr/>
        <p:txBody>
          <a:bodyPr/>
          <a:lstStyle/>
          <a:p>
            <a:fld id="{8241DCF1-C4CD-4ED9-ADAB-C490F75A3784}" type="slidenum">
              <a:rPr lang="en-US" smtClean="0"/>
              <a:t>‹#›</a:t>
            </a:fld>
            <a:endParaRPr lang="en-US"/>
          </a:p>
        </p:txBody>
      </p:sp>
    </p:spTree>
    <p:extLst>
      <p:ext uri="{BB962C8B-B14F-4D97-AF65-F5344CB8AC3E}">
        <p14:creationId xmlns:p14="http://schemas.microsoft.com/office/powerpoint/2010/main" val="2934574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BCCB25-BB82-F257-5448-A7C0694D4E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F1CC8E-2181-D835-E227-453BF5539C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57F21-A10D-9790-F63D-9C12DE0533C7}"/>
              </a:ext>
            </a:extLst>
          </p:cNvPr>
          <p:cNvSpPr>
            <a:spLocks noGrp="1"/>
          </p:cNvSpPr>
          <p:nvPr>
            <p:ph type="dt" sz="half" idx="10"/>
          </p:nvPr>
        </p:nvSpPr>
        <p:spPr/>
        <p:txBody>
          <a:bodyPr/>
          <a:lstStyle/>
          <a:p>
            <a:fld id="{B9A6F3B1-7596-4561-A073-C4349BC0BDCA}" type="datetimeFigureOut">
              <a:rPr lang="en-US" smtClean="0"/>
              <a:t>11/22/2024</a:t>
            </a:fld>
            <a:endParaRPr lang="en-US"/>
          </a:p>
        </p:txBody>
      </p:sp>
      <p:sp>
        <p:nvSpPr>
          <p:cNvPr id="5" name="Footer Placeholder 4">
            <a:extLst>
              <a:ext uri="{FF2B5EF4-FFF2-40B4-BE49-F238E27FC236}">
                <a16:creationId xmlns:a16="http://schemas.microsoft.com/office/drawing/2014/main" id="{EB3C260F-2C06-F753-6296-FA7C26775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C0EA2-A4FB-4529-697F-2FEEF920F120}"/>
              </a:ext>
            </a:extLst>
          </p:cNvPr>
          <p:cNvSpPr>
            <a:spLocks noGrp="1"/>
          </p:cNvSpPr>
          <p:nvPr>
            <p:ph type="sldNum" sz="quarter" idx="12"/>
          </p:nvPr>
        </p:nvSpPr>
        <p:spPr/>
        <p:txBody>
          <a:bodyPr/>
          <a:lstStyle/>
          <a:p>
            <a:fld id="{8241DCF1-C4CD-4ED9-ADAB-C490F75A3784}" type="slidenum">
              <a:rPr lang="en-US" smtClean="0"/>
              <a:t>‹#›</a:t>
            </a:fld>
            <a:endParaRPr lang="en-US"/>
          </a:p>
        </p:txBody>
      </p:sp>
    </p:spTree>
    <p:extLst>
      <p:ext uri="{BB962C8B-B14F-4D97-AF65-F5344CB8AC3E}">
        <p14:creationId xmlns:p14="http://schemas.microsoft.com/office/powerpoint/2010/main" val="359208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11/22/2024</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224634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B06D-482B-87FF-F4F8-B01E40D31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566339-8300-122E-CED1-5D39016BB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76535-F3C3-DB2C-3F4A-DA2A652418EB}"/>
              </a:ext>
            </a:extLst>
          </p:cNvPr>
          <p:cNvSpPr>
            <a:spLocks noGrp="1"/>
          </p:cNvSpPr>
          <p:nvPr>
            <p:ph type="dt" sz="half" idx="10"/>
          </p:nvPr>
        </p:nvSpPr>
        <p:spPr/>
        <p:txBody>
          <a:bodyPr/>
          <a:lstStyle/>
          <a:p>
            <a:fld id="{B9A6F3B1-7596-4561-A073-C4349BC0BDCA}" type="datetimeFigureOut">
              <a:rPr lang="en-US" smtClean="0"/>
              <a:t>11/22/2024</a:t>
            </a:fld>
            <a:endParaRPr lang="en-US"/>
          </a:p>
        </p:txBody>
      </p:sp>
      <p:sp>
        <p:nvSpPr>
          <p:cNvPr id="5" name="Footer Placeholder 4">
            <a:extLst>
              <a:ext uri="{FF2B5EF4-FFF2-40B4-BE49-F238E27FC236}">
                <a16:creationId xmlns:a16="http://schemas.microsoft.com/office/drawing/2014/main" id="{D8DA045B-7A36-900E-6464-3667CA607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B0D0A-EADB-C089-CFAB-5B8BFF9EC481}"/>
              </a:ext>
            </a:extLst>
          </p:cNvPr>
          <p:cNvSpPr>
            <a:spLocks noGrp="1"/>
          </p:cNvSpPr>
          <p:nvPr>
            <p:ph type="sldNum" sz="quarter" idx="12"/>
          </p:nvPr>
        </p:nvSpPr>
        <p:spPr/>
        <p:txBody>
          <a:bodyPr/>
          <a:lstStyle/>
          <a:p>
            <a:fld id="{8241DCF1-C4CD-4ED9-ADAB-C490F75A3784}" type="slidenum">
              <a:rPr lang="en-US" smtClean="0"/>
              <a:t>‹#›</a:t>
            </a:fld>
            <a:endParaRPr lang="en-US"/>
          </a:p>
        </p:txBody>
      </p:sp>
    </p:spTree>
    <p:extLst>
      <p:ext uri="{BB962C8B-B14F-4D97-AF65-F5344CB8AC3E}">
        <p14:creationId xmlns:p14="http://schemas.microsoft.com/office/powerpoint/2010/main" val="788822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7B33-33A7-7337-5AC5-291DD87F6E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E0688D-518C-D219-D470-1B1969A4F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FF3F0F-2F79-773C-8775-77482A68599E}"/>
              </a:ext>
            </a:extLst>
          </p:cNvPr>
          <p:cNvSpPr>
            <a:spLocks noGrp="1"/>
          </p:cNvSpPr>
          <p:nvPr>
            <p:ph type="dt" sz="half" idx="10"/>
          </p:nvPr>
        </p:nvSpPr>
        <p:spPr/>
        <p:txBody>
          <a:bodyPr/>
          <a:lstStyle/>
          <a:p>
            <a:fld id="{B9A6F3B1-7596-4561-A073-C4349BC0BDCA}" type="datetimeFigureOut">
              <a:rPr lang="en-US" smtClean="0"/>
              <a:t>11/22/2024</a:t>
            </a:fld>
            <a:endParaRPr lang="en-US"/>
          </a:p>
        </p:txBody>
      </p:sp>
      <p:sp>
        <p:nvSpPr>
          <p:cNvPr id="5" name="Footer Placeholder 4">
            <a:extLst>
              <a:ext uri="{FF2B5EF4-FFF2-40B4-BE49-F238E27FC236}">
                <a16:creationId xmlns:a16="http://schemas.microsoft.com/office/drawing/2014/main" id="{603F7BFF-1ECA-2C25-D50B-00E1C65C4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803E9-9021-A065-82D3-30DB83C80BFF}"/>
              </a:ext>
            </a:extLst>
          </p:cNvPr>
          <p:cNvSpPr>
            <a:spLocks noGrp="1"/>
          </p:cNvSpPr>
          <p:nvPr>
            <p:ph type="sldNum" sz="quarter" idx="12"/>
          </p:nvPr>
        </p:nvSpPr>
        <p:spPr/>
        <p:txBody>
          <a:bodyPr/>
          <a:lstStyle/>
          <a:p>
            <a:fld id="{8241DCF1-C4CD-4ED9-ADAB-C490F75A3784}" type="slidenum">
              <a:rPr lang="en-US" smtClean="0"/>
              <a:t>‹#›</a:t>
            </a:fld>
            <a:endParaRPr lang="en-US"/>
          </a:p>
        </p:txBody>
      </p:sp>
    </p:spTree>
    <p:extLst>
      <p:ext uri="{BB962C8B-B14F-4D97-AF65-F5344CB8AC3E}">
        <p14:creationId xmlns:p14="http://schemas.microsoft.com/office/powerpoint/2010/main" val="79452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64500-A7A9-2791-87CD-6F166FFA8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DC0EF5-40A3-4C97-A6A6-E4F029C6BE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01C48C-E031-BD77-721B-5674723B21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C90B9-F194-3204-9535-C475F8124456}"/>
              </a:ext>
            </a:extLst>
          </p:cNvPr>
          <p:cNvSpPr>
            <a:spLocks noGrp="1"/>
          </p:cNvSpPr>
          <p:nvPr>
            <p:ph type="dt" sz="half" idx="10"/>
          </p:nvPr>
        </p:nvSpPr>
        <p:spPr/>
        <p:txBody>
          <a:bodyPr/>
          <a:lstStyle/>
          <a:p>
            <a:fld id="{B9A6F3B1-7596-4561-A073-C4349BC0BDCA}" type="datetimeFigureOut">
              <a:rPr lang="en-US" smtClean="0"/>
              <a:t>11/22/2024</a:t>
            </a:fld>
            <a:endParaRPr lang="en-US"/>
          </a:p>
        </p:txBody>
      </p:sp>
      <p:sp>
        <p:nvSpPr>
          <p:cNvPr id="6" name="Footer Placeholder 5">
            <a:extLst>
              <a:ext uri="{FF2B5EF4-FFF2-40B4-BE49-F238E27FC236}">
                <a16:creationId xmlns:a16="http://schemas.microsoft.com/office/drawing/2014/main" id="{987F2900-AE00-56A3-3BCD-8CFC9B26F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ABBD4-5866-0E52-E086-1018AA6132A2}"/>
              </a:ext>
            </a:extLst>
          </p:cNvPr>
          <p:cNvSpPr>
            <a:spLocks noGrp="1"/>
          </p:cNvSpPr>
          <p:nvPr>
            <p:ph type="sldNum" sz="quarter" idx="12"/>
          </p:nvPr>
        </p:nvSpPr>
        <p:spPr/>
        <p:txBody>
          <a:bodyPr/>
          <a:lstStyle/>
          <a:p>
            <a:fld id="{8241DCF1-C4CD-4ED9-ADAB-C490F75A3784}" type="slidenum">
              <a:rPr lang="en-US" smtClean="0"/>
              <a:t>‹#›</a:t>
            </a:fld>
            <a:endParaRPr lang="en-US"/>
          </a:p>
        </p:txBody>
      </p:sp>
    </p:spTree>
    <p:extLst>
      <p:ext uri="{BB962C8B-B14F-4D97-AF65-F5344CB8AC3E}">
        <p14:creationId xmlns:p14="http://schemas.microsoft.com/office/powerpoint/2010/main" val="320005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9664-7D8B-105C-D630-605D361B92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A3EE2D-57F2-9BDB-AA76-79D032D2F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F536F-E18E-2812-4965-C2154DC2B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54E34F-72FA-3DC2-FED2-9CB7712C1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CFD54E-104E-35B0-50A4-746ECE2849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ADEF1B-55E4-7697-34A7-CF6CF7491D6C}"/>
              </a:ext>
            </a:extLst>
          </p:cNvPr>
          <p:cNvSpPr>
            <a:spLocks noGrp="1"/>
          </p:cNvSpPr>
          <p:nvPr>
            <p:ph type="dt" sz="half" idx="10"/>
          </p:nvPr>
        </p:nvSpPr>
        <p:spPr/>
        <p:txBody>
          <a:bodyPr/>
          <a:lstStyle/>
          <a:p>
            <a:fld id="{B9A6F3B1-7596-4561-A073-C4349BC0BDCA}" type="datetimeFigureOut">
              <a:rPr lang="en-US" smtClean="0"/>
              <a:t>11/22/2024</a:t>
            </a:fld>
            <a:endParaRPr lang="en-US"/>
          </a:p>
        </p:txBody>
      </p:sp>
      <p:sp>
        <p:nvSpPr>
          <p:cNvPr id="8" name="Footer Placeholder 7">
            <a:extLst>
              <a:ext uri="{FF2B5EF4-FFF2-40B4-BE49-F238E27FC236}">
                <a16:creationId xmlns:a16="http://schemas.microsoft.com/office/drawing/2014/main" id="{1FE84C37-C45D-AAE4-2B81-647F0A8AB8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B35A8F-6320-AAB4-05C6-A7C423A42422}"/>
              </a:ext>
            </a:extLst>
          </p:cNvPr>
          <p:cNvSpPr>
            <a:spLocks noGrp="1"/>
          </p:cNvSpPr>
          <p:nvPr>
            <p:ph type="sldNum" sz="quarter" idx="12"/>
          </p:nvPr>
        </p:nvSpPr>
        <p:spPr/>
        <p:txBody>
          <a:bodyPr/>
          <a:lstStyle/>
          <a:p>
            <a:fld id="{8241DCF1-C4CD-4ED9-ADAB-C490F75A3784}" type="slidenum">
              <a:rPr lang="en-US" smtClean="0"/>
              <a:t>‹#›</a:t>
            </a:fld>
            <a:endParaRPr lang="en-US"/>
          </a:p>
        </p:txBody>
      </p:sp>
    </p:spTree>
    <p:extLst>
      <p:ext uri="{BB962C8B-B14F-4D97-AF65-F5344CB8AC3E}">
        <p14:creationId xmlns:p14="http://schemas.microsoft.com/office/powerpoint/2010/main" val="252874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AD581-55A4-A262-818B-1EEB45C46F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808DA3-15C2-C4A7-0B5D-B38B5CED617A}"/>
              </a:ext>
            </a:extLst>
          </p:cNvPr>
          <p:cNvSpPr>
            <a:spLocks noGrp="1"/>
          </p:cNvSpPr>
          <p:nvPr>
            <p:ph type="dt" sz="half" idx="10"/>
          </p:nvPr>
        </p:nvSpPr>
        <p:spPr/>
        <p:txBody>
          <a:bodyPr/>
          <a:lstStyle/>
          <a:p>
            <a:fld id="{B9A6F3B1-7596-4561-A073-C4349BC0BDCA}" type="datetimeFigureOut">
              <a:rPr lang="en-US" smtClean="0"/>
              <a:t>11/22/2024</a:t>
            </a:fld>
            <a:endParaRPr lang="en-US"/>
          </a:p>
        </p:txBody>
      </p:sp>
      <p:sp>
        <p:nvSpPr>
          <p:cNvPr id="4" name="Footer Placeholder 3">
            <a:extLst>
              <a:ext uri="{FF2B5EF4-FFF2-40B4-BE49-F238E27FC236}">
                <a16:creationId xmlns:a16="http://schemas.microsoft.com/office/drawing/2014/main" id="{F887AAC2-1585-B59C-B1FC-8F64C85842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DA0DD2-20C3-95EE-0BF5-EEDC62E6EEA6}"/>
              </a:ext>
            </a:extLst>
          </p:cNvPr>
          <p:cNvSpPr>
            <a:spLocks noGrp="1"/>
          </p:cNvSpPr>
          <p:nvPr>
            <p:ph type="sldNum" sz="quarter" idx="12"/>
          </p:nvPr>
        </p:nvSpPr>
        <p:spPr/>
        <p:txBody>
          <a:bodyPr/>
          <a:lstStyle/>
          <a:p>
            <a:fld id="{8241DCF1-C4CD-4ED9-ADAB-C490F75A3784}" type="slidenum">
              <a:rPr lang="en-US" smtClean="0"/>
              <a:t>‹#›</a:t>
            </a:fld>
            <a:endParaRPr lang="en-US"/>
          </a:p>
        </p:txBody>
      </p:sp>
    </p:spTree>
    <p:extLst>
      <p:ext uri="{BB962C8B-B14F-4D97-AF65-F5344CB8AC3E}">
        <p14:creationId xmlns:p14="http://schemas.microsoft.com/office/powerpoint/2010/main" val="105117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2E4795-E5F0-EFB3-B141-AD85CC8BA9D6}"/>
              </a:ext>
            </a:extLst>
          </p:cNvPr>
          <p:cNvSpPr>
            <a:spLocks noGrp="1"/>
          </p:cNvSpPr>
          <p:nvPr>
            <p:ph type="dt" sz="half" idx="10"/>
          </p:nvPr>
        </p:nvSpPr>
        <p:spPr/>
        <p:txBody>
          <a:bodyPr/>
          <a:lstStyle/>
          <a:p>
            <a:fld id="{B9A6F3B1-7596-4561-A073-C4349BC0BDCA}" type="datetimeFigureOut">
              <a:rPr lang="en-US" smtClean="0"/>
              <a:t>11/22/2024</a:t>
            </a:fld>
            <a:endParaRPr lang="en-US"/>
          </a:p>
        </p:txBody>
      </p:sp>
      <p:sp>
        <p:nvSpPr>
          <p:cNvPr id="3" name="Footer Placeholder 2">
            <a:extLst>
              <a:ext uri="{FF2B5EF4-FFF2-40B4-BE49-F238E27FC236}">
                <a16:creationId xmlns:a16="http://schemas.microsoft.com/office/drawing/2014/main" id="{5DE4A659-05DD-B66C-7E19-5232E86A46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CA7DE-5145-B303-4A63-F5321578F215}"/>
              </a:ext>
            </a:extLst>
          </p:cNvPr>
          <p:cNvSpPr>
            <a:spLocks noGrp="1"/>
          </p:cNvSpPr>
          <p:nvPr>
            <p:ph type="sldNum" sz="quarter" idx="12"/>
          </p:nvPr>
        </p:nvSpPr>
        <p:spPr/>
        <p:txBody>
          <a:bodyPr/>
          <a:lstStyle/>
          <a:p>
            <a:fld id="{8241DCF1-C4CD-4ED9-ADAB-C490F75A3784}" type="slidenum">
              <a:rPr lang="en-US" smtClean="0"/>
              <a:t>‹#›</a:t>
            </a:fld>
            <a:endParaRPr lang="en-US"/>
          </a:p>
        </p:txBody>
      </p:sp>
    </p:spTree>
    <p:extLst>
      <p:ext uri="{BB962C8B-B14F-4D97-AF65-F5344CB8AC3E}">
        <p14:creationId xmlns:p14="http://schemas.microsoft.com/office/powerpoint/2010/main" val="416941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9370-5DD5-C2B8-54A3-A425074EDA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33332E-2A0A-E234-8159-70525BAC8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EA4D55-CCB2-DA4B-DF62-28C49E6BD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8CA19-319B-3307-8316-78DB67BB3363}"/>
              </a:ext>
            </a:extLst>
          </p:cNvPr>
          <p:cNvSpPr>
            <a:spLocks noGrp="1"/>
          </p:cNvSpPr>
          <p:nvPr>
            <p:ph type="dt" sz="half" idx="10"/>
          </p:nvPr>
        </p:nvSpPr>
        <p:spPr/>
        <p:txBody>
          <a:bodyPr/>
          <a:lstStyle/>
          <a:p>
            <a:fld id="{B9A6F3B1-7596-4561-A073-C4349BC0BDCA}" type="datetimeFigureOut">
              <a:rPr lang="en-US" smtClean="0"/>
              <a:t>11/22/2024</a:t>
            </a:fld>
            <a:endParaRPr lang="en-US"/>
          </a:p>
        </p:txBody>
      </p:sp>
      <p:sp>
        <p:nvSpPr>
          <p:cNvPr id="6" name="Footer Placeholder 5">
            <a:extLst>
              <a:ext uri="{FF2B5EF4-FFF2-40B4-BE49-F238E27FC236}">
                <a16:creationId xmlns:a16="http://schemas.microsoft.com/office/drawing/2014/main" id="{E59476DA-C8D6-EBF0-8D1E-FDA18CBA7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D4CE01-CE2E-174E-9801-C77A7323717D}"/>
              </a:ext>
            </a:extLst>
          </p:cNvPr>
          <p:cNvSpPr>
            <a:spLocks noGrp="1"/>
          </p:cNvSpPr>
          <p:nvPr>
            <p:ph type="sldNum" sz="quarter" idx="12"/>
          </p:nvPr>
        </p:nvSpPr>
        <p:spPr/>
        <p:txBody>
          <a:bodyPr/>
          <a:lstStyle/>
          <a:p>
            <a:fld id="{8241DCF1-C4CD-4ED9-ADAB-C490F75A3784}" type="slidenum">
              <a:rPr lang="en-US" smtClean="0"/>
              <a:t>‹#›</a:t>
            </a:fld>
            <a:endParaRPr lang="en-US"/>
          </a:p>
        </p:txBody>
      </p:sp>
    </p:spTree>
    <p:extLst>
      <p:ext uri="{BB962C8B-B14F-4D97-AF65-F5344CB8AC3E}">
        <p14:creationId xmlns:p14="http://schemas.microsoft.com/office/powerpoint/2010/main" val="4116967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9ABB-DA89-6709-733D-2215707BA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350E4D-AADF-FDEA-3CE5-6A5B360269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6300DA-A4B3-1EB1-1D21-33BBBA100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2E5D7-6D2F-17F9-BB59-D4757390B19E}"/>
              </a:ext>
            </a:extLst>
          </p:cNvPr>
          <p:cNvSpPr>
            <a:spLocks noGrp="1"/>
          </p:cNvSpPr>
          <p:nvPr>
            <p:ph type="dt" sz="half" idx="10"/>
          </p:nvPr>
        </p:nvSpPr>
        <p:spPr/>
        <p:txBody>
          <a:bodyPr/>
          <a:lstStyle/>
          <a:p>
            <a:fld id="{B9A6F3B1-7596-4561-A073-C4349BC0BDCA}" type="datetimeFigureOut">
              <a:rPr lang="en-US" smtClean="0"/>
              <a:t>11/22/2024</a:t>
            </a:fld>
            <a:endParaRPr lang="en-US"/>
          </a:p>
        </p:txBody>
      </p:sp>
      <p:sp>
        <p:nvSpPr>
          <p:cNvPr id="6" name="Footer Placeholder 5">
            <a:extLst>
              <a:ext uri="{FF2B5EF4-FFF2-40B4-BE49-F238E27FC236}">
                <a16:creationId xmlns:a16="http://schemas.microsoft.com/office/drawing/2014/main" id="{8F83D2E8-E182-BED9-FC4D-8E754FDA8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465B1-0260-58F6-B5B5-DC288FD67A41}"/>
              </a:ext>
            </a:extLst>
          </p:cNvPr>
          <p:cNvSpPr>
            <a:spLocks noGrp="1"/>
          </p:cNvSpPr>
          <p:nvPr>
            <p:ph type="sldNum" sz="quarter" idx="12"/>
          </p:nvPr>
        </p:nvSpPr>
        <p:spPr/>
        <p:txBody>
          <a:bodyPr/>
          <a:lstStyle/>
          <a:p>
            <a:fld id="{8241DCF1-C4CD-4ED9-ADAB-C490F75A3784}" type="slidenum">
              <a:rPr lang="en-US" smtClean="0"/>
              <a:t>‹#›</a:t>
            </a:fld>
            <a:endParaRPr lang="en-US"/>
          </a:p>
        </p:txBody>
      </p:sp>
    </p:spTree>
    <p:extLst>
      <p:ext uri="{BB962C8B-B14F-4D97-AF65-F5344CB8AC3E}">
        <p14:creationId xmlns:p14="http://schemas.microsoft.com/office/powerpoint/2010/main" val="230958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43C30-CBA1-ADE6-C7EF-6C37A4CAE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BD5AAC-5DE7-F491-4F11-F0487BEB6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FB94F3-AA97-7529-9FA1-ABB0DD239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6F3B1-7596-4561-A073-C4349BC0BDCA}" type="datetimeFigureOut">
              <a:rPr lang="en-US" smtClean="0"/>
              <a:t>11/22/2024</a:t>
            </a:fld>
            <a:endParaRPr lang="en-US"/>
          </a:p>
        </p:txBody>
      </p:sp>
      <p:sp>
        <p:nvSpPr>
          <p:cNvPr id="5" name="Footer Placeholder 4">
            <a:extLst>
              <a:ext uri="{FF2B5EF4-FFF2-40B4-BE49-F238E27FC236}">
                <a16:creationId xmlns:a16="http://schemas.microsoft.com/office/drawing/2014/main" id="{022452AF-B623-355E-A846-8D9EFB8663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22E5D7-9268-FEA3-7DE4-2E2D99864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1DCF1-C4CD-4ED9-ADAB-C490F75A3784}" type="slidenum">
              <a:rPr lang="en-US" smtClean="0"/>
              <a:t>‹#›</a:t>
            </a:fld>
            <a:endParaRPr lang="en-US"/>
          </a:p>
        </p:txBody>
      </p:sp>
    </p:spTree>
    <p:extLst>
      <p:ext uri="{BB962C8B-B14F-4D97-AF65-F5344CB8AC3E}">
        <p14:creationId xmlns:p14="http://schemas.microsoft.com/office/powerpoint/2010/main" val="141253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jpe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image" Target="../media/image14.png"/><Relationship Id="rId3" Type="http://schemas.openxmlformats.org/officeDocument/2006/relationships/diagramLayout" Target="../diagrams/layout4.xml"/><Relationship Id="rId7" Type="http://schemas.openxmlformats.org/officeDocument/2006/relationships/image" Target="../media/image13.jpeg"/><Relationship Id="rId12" Type="http://schemas.microsoft.com/office/2007/relationships/diagramDrawing" Target="../diagrams/drawing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diagramColors" Target="../diagrams/colors5.xml"/><Relationship Id="rId5" Type="http://schemas.openxmlformats.org/officeDocument/2006/relationships/diagramColors" Target="../diagrams/colors4.xml"/><Relationship Id="rId10" Type="http://schemas.openxmlformats.org/officeDocument/2006/relationships/diagramQuickStyle" Target="../diagrams/quickStyle5.xml"/><Relationship Id="rId4" Type="http://schemas.openxmlformats.org/officeDocument/2006/relationships/diagramQuickStyle" Target="../diagrams/quickStyle4.xml"/><Relationship Id="rId9"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image" Target="../media/image15.png"/><Relationship Id="rId18" Type="http://schemas.microsoft.com/office/2007/relationships/diagramDrawing" Target="../diagrams/drawing8.xml"/><Relationship Id="rId3" Type="http://schemas.openxmlformats.org/officeDocument/2006/relationships/diagramLayout" Target="../diagrams/layout6.xml"/><Relationship Id="rId7" Type="http://schemas.openxmlformats.org/officeDocument/2006/relationships/image" Target="../media/image13.jpeg"/><Relationship Id="rId12" Type="http://schemas.microsoft.com/office/2007/relationships/diagramDrawing" Target="../diagrams/drawing7.xml"/><Relationship Id="rId17" Type="http://schemas.openxmlformats.org/officeDocument/2006/relationships/diagramColors" Target="../diagrams/colors8.xml"/><Relationship Id="rId2" Type="http://schemas.openxmlformats.org/officeDocument/2006/relationships/diagramData" Target="../diagrams/data6.xml"/><Relationship Id="rId16" Type="http://schemas.openxmlformats.org/officeDocument/2006/relationships/diagramQuickStyle" Target="../diagrams/quickStyle8.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diagramColors" Target="../diagrams/colors7.xml"/><Relationship Id="rId5" Type="http://schemas.openxmlformats.org/officeDocument/2006/relationships/diagramColors" Target="../diagrams/colors6.xml"/><Relationship Id="rId15" Type="http://schemas.openxmlformats.org/officeDocument/2006/relationships/diagramLayout" Target="../diagrams/layout8.xml"/><Relationship Id="rId10" Type="http://schemas.openxmlformats.org/officeDocument/2006/relationships/diagramQuickStyle" Target="../diagrams/quickStyle7.xml"/><Relationship Id="rId19" Type="http://schemas.openxmlformats.org/officeDocument/2006/relationships/image" Target="../media/image16.png"/><Relationship Id="rId4" Type="http://schemas.openxmlformats.org/officeDocument/2006/relationships/diagramQuickStyle" Target="../diagrams/quickStyle6.xml"/><Relationship Id="rId9" Type="http://schemas.openxmlformats.org/officeDocument/2006/relationships/diagramLayout" Target="../diagrams/layout7.xml"/><Relationship Id="rId14"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3.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D1EF48-EC50-2C6C-2E43-109902A54668}"/>
              </a:ext>
            </a:extLst>
          </p:cNvPr>
          <p:cNvSpPr>
            <a:spLocks noGrp="1"/>
          </p:cNvSpPr>
          <p:nvPr>
            <p:ph type="title"/>
          </p:nvPr>
        </p:nvSpPr>
        <p:spPr>
          <a:xfrm>
            <a:off x="786281" y="1552315"/>
            <a:ext cx="9340543" cy="2130561"/>
          </a:xfrm>
        </p:spPr>
        <p:txBody>
          <a:bodyPr anchor="b">
            <a:normAutofit/>
          </a:bodyPr>
          <a:lstStyle/>
          <a:p>
            <a:pPr algn="l"/>
            <a:r>
              <a:rPr lang="en-GB" sz="4400" dirty="0"/>
              <a:t>EDR Evasion Techniques using syscalls</a:t>
            </a:r>
          </a:p>
        </p:txBody>
      </p:sp>
      <p:sp>
        <p:nvSpPr>
          <p:cNvPr id="5" name="Subtitle 4">
            <a:extLst>
              <a:ext uri="{FF2B5EF4-FFF2-40B4-BE49-F238E27FC236}">
                <a16:creationId xmlns:a16="http://schemas.microsoft.com/office/drawing/2014/main" id="{521A0D58-B9C8-FFF3-99FB-EBD7F2D8E036}"/>
              </a:ext>
            </a:extLst>
          </p:cNvPr>
          <p:cNvSpPr txBox="1">
            <a:spLocks/>
          </p:cNvSpPr>
          <p:nvPr/>
        </p:nvSpPr>
        <p:spPr>
          <a:xfrm>
            <a:off x="848425" y="3682876"/>
            <a:ext cx="4938397" cy="1208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a:solidFill>
                  <a:schemeClr val="accent2"/>
                </a:solidFill>
                <a:latin typeface="Segoe UI" panose="020B0502040204020203" pitchFamily="34" charset="0"/>
                <a:cs typeface="Segoe UI" panose="020B0502040204020203" pitchFamily="34" charset="0"/>
              </a:rPr>
              <a:t>Y N Harish</a:t>
            </a:r>
          </a:p>
        </p:txBody>
      </p:sp>
      <p:pic>
        <p:nvPicPr>
          <p:cNvPr id="2" name="Picture 1" descr="Ashok Kumar Mohan on LinkedIn: null - The Open Security Community | LinkedIn">
            <a:extLst>
              <a:ext uri="{FF2B5EF4-FFF2-40B4-BE49-F238E27FC236}">
                <a16:creationId xmlns:a16="http://schemas.microsoft.com/office/drawing/2014/main" id="{85DD8D6C-C7D6-9EE1-7ACC-2EF2B10C2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03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GB" b="1" dirty="0">
                <a:latin typeface="Segoe UI Semibold" panose="020B0502040204020203" pitchFamily="34" charset="0"/>
                <a:cs typeface="Segoe UI Semibold" panose="020B0502040204020203" pitchFamily="34" charset="0"/>
              </a:rPr>
              <a:t>Different types of EDR evasion techniques</a:t>
            </a:r>
            <a:endParaRPr lang="en-US" b="1" dirty="0">
              <a:latin typeface="Segoe UI Semibold" panose="020B0502040204020203" pitchFamily="34" charset="0"/>
              <a:cs typeface="Segoe UI Semibold" panose="020B0502040204020203" pitchFamily="34" charset="0"/>
            </a:endParaRPr>
          </a:p>
        </p:txBody>
      </p:sp>
      <p:graphicFrame>
        <p:nvGraphicFramePr>
          <p:cNvPr id="10" name="TextBox 3">
            <a:extLst>
              <a:ext uri="{FF2B5EF4-FFF2-40B4-BE49-F238E27FC236}">
                <a16:creationId xmlns:a16="http://schemas.microsoft.com/office/drawing/2014/main" id="{58CF0300-9D88-56F2-6B4F-2514374DDCB1}"/>
              </a:ext>
            </a:extLst>
          </p:cNvPr>
          <p:cNvGraphicFramePr/>
          <p:nvPr/>
        </p:nvGraphicFramePr>
        <p:xfrm>
          <a:off x="609600" y="1426744"/>
          <a:ext cx="10960608"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shok Kumar Mohan on LinkedIn: null - The Open Security Community | LinkedIn">
            <a:extLst>
              <a:ext uri="{FF2B5EF4-FFF2-40B4-BE49-F238E27FC236}">
                <a16:creationId xmlns:a16="http://schemas.microsoft.com/office/drawing/2014/main" id="{7A8639BF-5879-F21E-DFC8-89591C4ED4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31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US" b="1" dirty="0">
                <a:latin typeface="Segoe UI Semibold" panose="020B0502040204020203" pitchFamily="34" charset="0"/>
                <a:cs typeface="Segoe UI Semibold" panose="020B0502040204020203" pitchFamily="34" charset="0"/>
              </a:rPr>
              <a:t>Direct syscalls</a:t>
            </a:r>
          </a:p>
        </p:txBody>
      </p:sp>
      <p:sp>
        <p:nvSpPr>
          <p:cNvPr id="4" name="TextBox 3">
            <a:extLst>
              <a:ext uri="{FF2B5EF4-FFF2-40B4-BE49-F238E27FC236}">
                <a16:creationId xmlns:a16="http://schemas.microsoft.com/office/drawing/2014/main" id="{C35F6048-FD31-414D-E54D-C852F63CD7DC}"/>
              </a:ext>
            </a:extLst>
          </p:cNvPr>
          <p:cNvSpPr txBox="1"/>
          <p:nvPr/>
        </p:nvSpPr>
        <p:spPr>
          <a:xfrm>
            <a:off x="444499" y="1280160"/>
            <a:ext cx="11231685" cy="1754326"/>
          </a:xfrm>
          <a:prstGeom prst="rect">
            <a:avLst/>
          </a:prstGeom>
          <a:noFill/>
        </p:spPr>
        <p:txBody>
          <a:bodyPr wrap="square">
            <a:spAutoFit/>
          </a:bodyPr>
          <a:lstStyle/>
          <a:p>
            <a:r>
              <a:rPr lang="en-GB" dirty="0"/>
              <a:t>The use of Direct Syscalls allows an attacker to execute shellcode on windows operating system in such a way that the system calls is not dependent on ntdll.dll , instead this system call is passed as a stub inside PE’s resource section like .</a:t>
            </a:r>
            <a:r>
              <a:rPr lang="en-GB" dirty="0" err="1"/>
              <a:t>rsc</a:t>
            </a:r>
            <a:r>
              <a:rPr lang="en-GB" dirty="0"/>
              <a:t> or .txt section in form of the assembly instructions . </a:t>
            </a:r>
          </a:p>
          <a:p>
            <a:endParaRPr lang="en-GB" dirty="0"/>
          </a:p>
          <a:p>
            <a:r>
              <a:rPr lang="en-GB" dirty="0"/>
              <a:t>Syscalls hooking by EDR can be Evaded by obtaining the syscall function coded in the assembly language and calling that crafted syscall directly from within the assembly file.</a:t>
            </a:r>
          </a:p>
        </p:txBody>
      </p:sp>
      <p:pic>
        <p:nvPicPr>
          <p:cNvPr id="3" name="Picture 2" descr="Ashok Kumar Mohan on LinkedIn: null - The Open Security Community | LinkedIn">
            <a:extLst>
              <a:ext uri="{FF2B5EF4-FFF2-40B4-BE49-F238E27FC236}">
                <a16:creationId xmlns:a16="http://schemas.microsoft.com/office/drawing/2014/main" id="{AE9FF611-1609-0380-F412-6DB919625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71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AE0C2CA-99ED-9FE9-20C8-FB914E610F1A}"/>
              </a:ext>
            </a:extLst>
          </p:cNvPr>
          <p:cNvGraphicFramePr/>
          <p:nvPr/>
        </p:nvGraphicFramePr>
        <p:xfrm>
          <a:off x="2273808" y="2107947"/>
          <a:ext cx="3595620" cy="2212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F59EC68-39D9-41AE-4B94-FA4F3300383A}"/>
              </a:ext>
            </a:extLst>
          </p:cNvPr>
          <p:cNvSpPr/>
          <p:nvPr/>
        </p:nvSpPr>
        <p:spPr>
          <a:xfrm>
            <a:off x="3432048" y="2235624"/>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VirtualAlloc</a:t>
            </a:r>
            <a:endParaRPr lang="en-US" dirty="0"/>
          </a:p>
        </p:txBody>
      </p:sp>
      <p:sp>
        <p:nvSpPr>
          <p:cNvPr id="10" name="Rectangle 9">
            <a:extLst>
              <a:ext uri="{FF2B5EF4-FFF2-40B4-BE49-F238E27FC236}">
                <a16:creationId xmlns:a16="http://schemas.microsoft.com/office/drawing/2014/main" id="{07D537AF-E4A7-DA45-0BB9-ABBE04BBF597}"/>
              </a:ext>
            </a:extLst>
          </p:cNvPr>
          <p:cNvSpPr/>
          <p:nvPr/>
        </p:nvSpPr>
        <p:spPr>
          <a:xfrm>
            <a:off x="3432048" y="3214201"/>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sp>
        <p:nvSpPr>
          <p:cNvPr id="15" name="Rectangle 14">
            <a:extLst>
              <a:ext uri="{FF2B5EF4-FFF2-40B4-BE49-F238E27FC236}">
                <a16:creationId xmlns:a16="http://schemas.microsoft.com/office/drawing/2014/main" id="{79D17500-D160-064D-7EE8-60337DA1BE8B}"/>
              </a:ext>
            </a:extLst>
          </p:cNvPr>
          <p:cNvSpPr/>
          <p:nvPr/>
        </p:nvSpPr>
        <p:spPr>
          <a:xfrm>
            <a:off x="3756751" y="4375609"/>
            <a:ext cx="1656913" cy="93234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EDR catches syscall</a:t>
            </a:r>
            <a:endParaRPr lang="en-US" dirty="0"/>
          </a:p>
        </p:txBody>
      </p:sp>
      <p:sp>
        <p:nvSpPr>
          <p:cNvPr id="17" name="Rectangle 16">
            <a:extLst>
              <a:ext uri="{FF2B5EF4-FFF2-40B4-BE49-F238E27FC236}">
                <a16:creationId xmlns:a16="http://schemas.microsoft.com/office/drawing/2014/main" id="{31BB63E9-61D4-316A-4C21-E6400A57F822}"/>
              </a:ext>
            </a:extLst>
          </p:cNvPr>
          <p:cNvSpPr/>
          <p:nvPr/>
        </p:nvSpPr>
        <p:spPr>
          <a:xfrm>
            <a:off x="3474720" y="5707465"/>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sp>
        <p:nvSpPr>
          <p:cNvPr id="21" name="Right Brace 20">
            <a:extLst>
              <a:ext uri="{FF2B5EF4-FFF2-40B4-BE49-F238E27FC236}">
                <a16:creationId xmlns:a16="http://schemas.microsoft.com/office/drawing/2014/main" id="{080E7B2B-C58E-11B4-5629-9500559ED555}"/>
              </a:ext>
            </a:extLst>
          </p:cNvPr>
          <p:cNvSpPr/>
          <p:nvPr/>
        </p:nvSpPr>
        <p:spPr>
          <a:xfrm>
            <a:off x="701589" y="1156680"/>
            <a:ext cx="104648" cy="41787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a:extLst>
              <a:ext uri="{FF2B5EF4-FFF2-40B4-BE49-F238E27FC236}">
                <a16:creationId xmlns:a16="http://schemas.microsoft.com/office/drawing/2014/main" id="{6DD15598-C25E-2066-7C27-9C3E5EBF641C}"/>
              </a:ext>
            </a:extLst>
          </p:cNvPr>
          <p:cNvSpPr/>
          <p:nvPr/>
        </p:nvSpPr>
        <p:spPr>
          <a:xfrm>
            <a:off x="701589" y="5475816"/>
            <a:ext cx="104648" cy="9936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76F91537-5E53-272A-831B-616F7DD533C4}"/>
              </a:ext>
            </a:extLst>
          </p:cNvPr>
          <p:cNvSpPr txBox="1"/>
          <p:nvPr/>
        </p:nvSpPr>
        <p:spPr>
          <a:xfrm rot="16200000">
            <a:off x="-9281" y="3148753"/>
            <a:ext cx="1091966" cy="338554"/>
          </a:xfrm>
          <a:prstGeom prst="rect">
            <a:avLst/>
          </a:prstGeom>
          <a:noFill/>
        </p:spPr>
        <p:txBody>
          <a:bodyPr wrap="none" rtlCol="0">
            <a:spAutoFit/>
          </a:bodyPr>
          <a:lstStyle/>
          <a:p>
            <a:r>
              <a:rPr lang="en-IN" sz="1600" dirty="0"/>
              <a:t>User space</a:t>
            </a:r>
            <a:endParaRPr lang="en-US" sz="1600" dirty="0"/>
          </a:p>
        </p:txBody>
      </p:sp>
      <p:sp>
        <p:nvSpPr>
          <p:cNvPr id="24" name="TextBox 23">
            <a:extLst>
              <a:ext uri="{FF2B5EF4-FFF2-40B4-BE49-F238E27FC236}">
                <a16:creationId xmlns:a16="http://schemas.microsoft.com/office/drawing/2014/main" id="{0DB417DF-29F0-B242-BD54-F100A015439A}"/>
              </a:ext>
            </a:extLst>
          </p:cNvPr>
          <p:cNvSpPr txBox="1"/>
          <p:nvPr/>
        </p:nvSpPr>
        <p:spPr>
          <a:xfrm rot="16200000">
            <a:off x="219595" y="5794417"/>
            <a:ext cx="719556" cy="338554"/>
          </a:xfrm>
          <a:prstGeom prst="rect">
            <a:avLst/>
          </a:prstGeom>
          <a:noFill/>
        </p:spPr>
        <p:txBody>
          <a:bodyPr wrap="none" rtlCol="0">
            <a:spAutoFit/>
          </a:bodyPr>
          <a:lstStyle/>
          <a:p>
            <a:r>
              <a:rPr lang="en-IN" sz="1600" dirty="0"/>
              <a:t>Kernel</a:t>
            </a:r>
            <a:endParaRPr lang="en-US" sz="1600" dirty="0"/>
          </a:p>
        </p:txBody>
      </p:sp>
      <p:cxnSp>
        <p:nvCxnSpPr>
          <p:cNvPr id="26" name="Straight Connector 25">
            <a:extLst>
              <a:ext uri="{FF2B5EF4-FFF2-40B4-BE49-F238E27FC236}">
                <a16:creationId xmlns:a16="http://schemas.microsoft.com/office/drawing/2014/main" id="{03BC90E9-430F-F32A-2EC4-763B74619DEA}"/>
              </a:ext>
            </a:extLst>
          </p:cNvPr>
          <p:cNvCxnSpPr/>
          <p:nvPr/>
        </p:nvCxnSpPr>
        <p:spPr>
          <a:xfrm>
            <a:off x="219456" y="5414856"/>
            <a:ext cx="11826240" cy="5935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Rectangle: Rounded Corners 28">
            <a:extLst>
              <a:ext uri="{FF2B5EF4-FFF2-40B4-BE49-F238E27FC236}">
                <a16:creationId xmlns:a16="http://schemas.microsoft.com/office/drawing/2014/main" id="{0F338C42-4A83-879E-F356-5DD88C90913B}"/>
              </a:ext>
            </a:extLst>
          </p:cNvPr>
          <p:cNvSpPr/>
          <p:nvPr/>
        </p:nvSpPr>
        <p:spPr>
          <a:xfrm>
            <a:off x="1009436" y="4320456"/>
            <a:ext cx="969264" cy="10361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EDR</a:t>
            </a:r>
            <a:endParaRPr lang="en-US" dirty="0"/>
          </a:p>
        </p:txBody>
      </p:sp>
      <p:pic>
        <p:nvPicPr>
          <p:cNvPr id="31" name="Picture 30" descr="Giant fishhook">
            <a:extLst>
              <a:ext uri="{FF2B5EF4-FFF2-40B4-BE49-F238E27FC236}">
                <a16:creationId xmlns:a16="http://schemas.microsoft.com/office/drawing/2014/main" id="{9C89F753-DF62-0715-DCEE-29D8F5D49AB8}"/>
              </a:ext>
            </a:extLst>
          </p:cNvPr>
          <p:cNvPicPr>
            <a:picLocks noChangeAspect="1"/>
          </p:cNvPicPr>
          <p:nvPr/>
        </p:nvPicPr>
        <p:blipFill rotWithShape="1">
          <a:blip r:embed="rId7">
            <a:extLst>
              <a:ext uri="{28A0092B-C50C-407E-A947-70E740481C1C}">
                <a14:useLocalDpi xmlns:a14="http://schemas.microsoft.com/office/drawing/2010/main" val="0"/>
              </a:ext>
            </a:extLst>
          </a:blip>
          <a:srcRect l="24630" t="37290" r="26321" b="12889"/>
          <a:stretch/>
        </p:blipFill>
        <p:spPr>
          <a:xfrm flipV="1">
            <a:off x="4401312" y="3497996"/>
            <a:ext cx="410322" cy="847133"/>
          </a:xfrm>
          <a:prstGeom prst="ellipse">
            <a:avLst/>
          </a:prstGeom>
          <a:ln>
            <a:noFill/>
          </a:ln>
          <a:effectLst>
            <a:softEdge rad="112500"/>
          </a:effectLst>
          <a:scene3d>
            <a:camera prst="isometricLeftDown"/>
            <a:lightRig rig="threePt" dir="t"/>
          </a:scene3d>
        </p:spPr>
      </p:pic>
      <p:cxnSp>
        <p:nvCxnSpPr>
          <p:cNvPr id="41" name="Straight Arrow Connector 40">
            <a:extLst>
              <a:ext uri="{FF2B5EF4-FFF2-40B4-BE49-F238E27FC236}">
                <a16:creationId xmlns:a16="http://schemas.microsoft.com/office/drawing/2014/main" id="{3AE57DD4-BEAE-CFA5-41CA-BEE5A04E3DBD}"/>
              </a:ext>
            </a:extLst>
          </p:cNvPr>
          <p:cNvCxnSpPr>
            <a:cxnSpLocks/>
          </p:cNvCxnSpPr>
          <p:nvPr/>
        </p:nvCxnSpPr>
        <p:spPr>
          <a:xfrm>
            <a:off x="4604511" y="4088808"/>
            <a:ext cx="0" cy="3445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9" name="Straight Arrow Connector 48">
            <a:extLst>
              <a:ext uri="{FF2B5EF4-FFF2-40B4-BE49-F238E27FC236}">
                <a16:creationId xmlns:a16="http://schemas.microsoft.com/office/drawing/2014/main" id="{FB85D4C1-FC25-72BB-478F-1F8E0854F2F2}"/>
              </a:ext>
            </a:extLst>
          </p:cNvPr>
          <p:cNvCxnSpPr>
            <a:stCxn id="7" idx="2"/>
            <a:endCxn id="10" idx="0"/>
          </p:cNvCxnSpPr>
          <p:nvPr/>
        </p:nvCxnSpPr>
        <p:spPr>
          <a:xfrm>
            <a:off x="4585208" y="2759880"/>
            <a:ext cx="0" cy="4543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 name="Straight Arrow Connector 1">
            <a:extLst>
              <a:ext uri="{FF2B5EF4-FFF2-40B4-BE49-F238E27FC236}">
                <a16:creationId xmlns:a16="http://schemas.microsoft.com/office/drawing/2014/main" id="{588E5A1D-A156-F2BD-36F1-7E005A401DFD}"/>
              </a:ext>
            </a:extLst>
          </p:cNvPr>
          <p:cNvCxnSpPr>
            <a:cxnSpLocks/>
          </p:cNvCxnSpPr>
          <p:nvPr/>
        </p:nvCxnSpPr>
        <p:spPr>
          <a:xfrm>
            <a:off x="4604511" y="5321004"/>
            <a:ext cx="0" cy="36576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Rectangle: Rounded Corners 5">
            <a:extLst>
              <a:ext uri="{FF2B5EF4-FFF2-40B4-BE49-F238E27FC236}">
                <a16:creationId xmlns:a16="http://schemas.microsoft.com/office/drawing/2014/main" id="{10C9EA48-EBC8-632F-2258-62698B998BEA}"/>
              </a:ext>
            </a:extLst>
          </p:cNvPr>
          <p:cNvSpPr/>
          <p:nvPr/>
        </p:nvSpPr>
        <p:spPr>
          <a:xfrm>
            <a:off x="1009436" y="2107947"/>
            <a:ext cx="1008340" cy="203123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Malware</a:t>
            </a:r>
            <a:endParaRPr lang="en-US" dirty="0"/>
          </a:p>
        </p:txBody>
      </p:sp>
      <p:sp>
        <p:nvSpPr>
          <p:cNvPr id="13" name="TextBox 12">
            <a:extLst>
              <a:ext uri="{FF2B5EF4-FFF2-40B4-BE49-F238E27FC236}">
                <a16:creationId xmlns:a16="http://schemas.microsoft.com/office/drawing/2014/main" id="{A8A834EE-1BD3-7305-5A8E-BDDA702D5A01}"/>
              </a:ext>
            </a:extLst>
          </p:cNvPr>
          <p:cNvSpPr txBox="1"/>
          <p:nvPr/>
        </p:nvSpPr>
        <p:spPr>
          <a:xfrm>
            <a:off x="2273808" y="384048"/>
            <a:ext cx="3595620" cy="861774"/>
          </a:xfrm>
          <a:prstGeom prst="rect">
            <a:avLst/>
          </a:prstGeom>
          <a:noFill/>
        </p:spPr>
        <p:txBody>
          <a:bodyPr wrap="square" rtlCol="0">
            <a:spAutoFit/>
          </a:bodyPr>
          <a:lstStyle/>
          <a:p>
            <a:pPr lvl="3"/>
            <a:endParaRPr lang="en-IN" sz="1400" dirty="0"/>
          </a:p>
          <a:p>
            <a:pPr marL="285750" indent="-285750">
              <a:buFont typeface="Arial" panose="020B0604020202020204" pitchFamily="34" charset="0"/>
              <a:buChar char="•"/>
            </a:pPr>
            <a:r>
              <a:rPr lang="en-IN" sz="1200" b="1" dirty="0"/>
              <a:t>EDR hooks into NTDLL </a:t>
            </a:r>
            <a:r>
              <a:rPr lang="en-IN" sz="1200" dirty="0"/>
              <a:t>to analyse and correlate the data</a:t>
            </a:r>
          </a:p>
          <a:p>
            <a:pPr marL="285750" indent="-285750">
              <a:buFont typeface="Arial" panose="020B0604020202020204" pitchFamily="34" charset="0"/>
              <a:buChar char="•"/>
            </a:pPr>
            <a:r>
              <a:rPr lang="en-IN" sz="1200" dirty="0"/>
              <a:t>Common API calls go </a:t>
            </a:r>
            <a:r>
              <a:rPr lang="en-IN" sz="1200" b="1" dirty="0"/>
              <a:t>through NTDLL</a:t>
            </a:r>
            <a:endParaRPr lang="en-US" sz="1200" b="1" dirty="0"/>
          </a:p>
        </p:txBody>
      </p:sp>
      <p:sp>
        <p:nvSpPr>
          <p:cNvPr id="20" name="Rectangle 19">
            <a:extLst>
              <a:ext uri="{FF2B5EF4-FFF2-40B4-BE49-F238E27FC236}">
                <a16:creationId xmlns:a16="http://schemas.microsoft.com/office/drawing/2014/main" id="{417BE5AE-233F-79C8-2226-03AB6F0ECA53}"/>
              </a:ext>
            </a:extLst>
          </p:cNvPr>
          <p:cNvSpPr/>
          <p:nvPr/>
        </p:nvSpPr>
        <p:spPr>
          <a:xfrm>
            <a:off x="2273808" y="382440"/>
            <a:ext cx="3595620" cy="2377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Normal</a:t>
            </a:r>
            <a:endParaRPr lang="en-US" dirty="0"/>
          </a:p>
        </p:txBody>
      </p:sp>
      <p:graphicFrame>
        <p:nvGraphicFramePr>
          <p:cNvPr id="25" name="Diagram 24">
            <a:extLst>
              <a:ext uri="{FF2B5EF4-FFF2-40B4-BE49-F238E27FC236}">
                <a16:creationId xmlns:a16="http://schemas.microsoft.com/office/drawing/2014/main" id="{A078E6FF-8BB0-78C5-7C52-4BDC35DAC35E}"/>
              </a:ext>
            </a:extLst>
          </p:cNvPr>
          <p:cNvGraphicFramePr/>
          <p:nvPr/>
        </p:nvGraphicFramePr>
        <p:xfrm>
          <a:off x="6274191" y="2152358"/>
          <a:ext cx="3531846" cy="21358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7" name="Rectangle 26">
            <a:extLst>
              <a:ext uri="{FF2B5EF4-FFF2-40B4-BE49-F238E27FC236}">
                <a16:creationId xmlns:a16="http://schemas.microsoft.com/office/drawing/2014/main" id="{6FF60872-E278-D228-F0BE-8166692500BD}"/>
              </a:ext>
            </a:extLst>
          </p:cNvPr>
          <p:cNvSpPr/>
          <p:nvPr/>
        </p:nvSpPr>
        <p:spPr>
          <a:xfrm>
            <a:off x="7400544" y="2241720"/>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sp>
        <p:nvSpPr>
          <p:cNvPr id="28" name="Rectangle 27">
            <a:extLst>
              <a:ext uri="{FF2B5EF4-FFF2-40B4-BE49-F238E27FC236}">
                <a16:creationId xmlns:a16="http://schemas.microsoft.com/office/drawing/2014/main" id="{B95FDCC1-1A0B-44EF-A008-C19BAC721F7D}"/>
              </a:ext>
            </a:extLst>
          </p:cNvPr>
          <p:cNvSpPr/>
          <p:nvPr/>
        </p:nvSpPr>
        <p:spPr>
          <a:xfrm>
            <a:off x="7400544" y="3220297"/>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sp>
        <p:nvSpPr>
          <p:cNvPr id="30" name="Rectangle 29">
            <a:extLst>
              <a:ext uri="{FF2B5EF4-FFF2-40B4-BE49-F238E27FC236}">
                <a16:creationId xmlns:a16="http://schemas.microsoft.com/office/drawing/2014/main" id="{674D03D9-A1F4-3072-E0CB-D96E3E08015B}"/>
              </a:ext>
            </a:extLst>
          </p:cNvPr>
          <p:cNvSpPr/>
          <p:nvPr/>
        </p:nvSpPr>
        <p:spPr>
          <a:xfrm>
            <a:off x="7725247" y="4381705"/>
            <a:ext cx="1656913" cy="9323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EDR sees nothing</a:t>
            </a:r>
            <a:endParaRPr lang="en-US" dirty="0"/>
          </a:p>
        </p:txBody>
      </p:sp>
      <p:sp>
        <p:nvSpPr>
          <p:cNvPr id="34" name="Rectangle 33">
            <a:extLst>
              <a:ext uri="{FF2B5EF4-FFF2-40B4-BE49-F238E27FC236}">
                <a16:creationId xmlns:a16="http://schemas.microsoft.com/office/drawing/2014/main" id="{36F0072E-2855-FBF5-25CB-461817C83FE8}"/>
              </a:ext>
            </a:extLst>
          </p:cNvPr>
          <p:cNvSpPr/>
          <p:nvPr/>
        </p:nvSpPr>
        <p:spPr>
          <a:xfrm>
            <a:off x="7443216" y="5713561"/>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pic>
        <p:nvPicPr>
          <p:cNvPr id="38" name="Picture 37" descr="Giant fishhook">
            <a:extLst>
              <a:ext uri="{FF2B5EF4-FFF2-40B4-BE49-F238E27FC236}">
                <a16:creationId xmlns:a16="http://schemas.microsoft.com/office/drawing/2014/main" id="{67A90CAA-B62C-9E57-4FDE-95FEF7CBEEDE}"/>
              </a:ext>
            </a:extLst>
          </p:cNvPr>
          <p:cNvPicPr>
            <a:picLocks noChangeAspect="1"/>
          </p:cNvPicPr>
          <p:nvPr/>
        </p:nvPicPr>
        <p:blipFill rotWithShape="1">
          <a:blip r:embed="rId7">
            <a:extLst>
              <a:ext uri="{28A0092B-C50C-407E-A947-70E740481C1C}">
                <a14:useLocalDpi xmlns:a14="http://schemas.microsoft.com/office/drawing/2010/main" val="0"/>
              </a:ext>
            </a:extLst>
          </a:blip>
          <a:srcRect l="24630" t="37290" r="26321" b="12889"/>
          <a:stretch/>
        </p:blipFill>
        <p:spPr>
          <a:xfrm flipV="1">
            <a:off x="8369808" y="3504092"/>
            <a:ext cx="410322" cy="847133"/>
          </a:xfrm>
          <a:prstGeom prst="ellipse">
            <a:avLst/>
          </a:prstGeom>
          <a:ln>
            <a:noFill/>
          </a:ln>
          <a:effectLst>
            <a:softEdge rad="112500"/>
          </a:effectLst>
          <a:scene3d>
            <a:camera prst="isometricLeftDown"/>
            <a:lightRig rig="threePt" dir="t"/>
          </a:scene3d>
        </p:spPr>
      </p:pic>
      <p:cxnSp>
        <p:nvCxnSpPr>
          <p:cNvPr id="40" name="Straight Arrow Connector 39">
            <a:extLst>
              <a:ext uri="{FF2B5EF4-FFF2-40B4-BE49-F238E27FC236}">
                <a16:creationId xmlns:a16="http://schemas.microsoft.com/office/drawing/2014/main" id="{FBB9553F-566B-5779-56C9-3FFA9B3ED24A}"/>
              </a:ext>
            </a:extLst>
          </p:cNvPr>
          <p:cNvCxnSpPr>
            <a:stCxn id="27" idx="2"/>
            <a:endCxn id="28" idx="0"/>
          </p:cNvCxnSpPr>
          <p:nvPr/>
        </p:nvCxnSpPr>
        <p:spPr>
          <a:xfrm>
            <a:off x="8553704" y="2765976"/>
            <a:ext cx="0" cy="4543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8" name="TextBox 47">
            <a:extLst>
              <a:ext uri="{FF2B5EF4-FFF2-40B4-BE49-F238E27FC236}">
                <a16:creationId xmlns:a16="http://schemas.microsoft.com/office/drawing/2014/main" id="{4F02A522-F543-FD68-A767-D986C789B1EA}"/>
              </a:ext>
            </a:extLst>
          </p:cNvPr>
          <p:cNvSpPr txBox="1"/>
          <p:nvPr/>
        </p:nvSpPr>
        <p:spPr>
          <a:xfrm>
            <a:off x="6242304" y="391849"/>
            <a:ext cx="3595620" cy="677108"/>
          </a:xfrm>
          <a:prstGeom prst="rect">
            <a:avLst/>
          </a:prstGeom>
          <a:noFill/>
        </p:spPr>
        <p:txBody>
          <a:bodyPr wrap="square" rtlCol="0">
            <a:spAutoFit/>
          </a:bodyPr>
          <a:lstStyle/>
          <a:p>
            <a:pPr lvl="3"/>
            <a:endParaRPr lang="en-IN" sz="1400" dirty="0"/>
          </a:p>
          <a:p>
            <a:pPr marL="285750" indent="-285750">
              <a:buFont typeface="Arial" panose="020B0604020202020204" pitchFamily="34" charset="0"/>
              <a:buChar char="•"/>
            </a:pPr>
            <a:r>
              <a:rPr lang="en-IN" sz="1200" dirty="0"/>
              <a:t>Implement own </a:t>
            </a:r>
            <a:r>
              <a:rPr lang="en-IN" sz="1200" b="1" dirty="0"/>
              <a:t>syscall in assembly</a:t>
            </a:r>
          </a:p>
          <a:p>
            <a:pPr marL="285750" indent="-285750">
              <a:buFont typeface="Arial" panose="020B0604020202020204" pitchFamily="34" charset="0"/>
              <a:buChar char="•"/>
            </a:pPr>
            <a:r>
              <a:rPr lang="en-IN" sz="1200" dirty="0"/>
              <a:t>Call syscall </a:t>
            </a:r>
            <a:r>
              <a:rPr lang="en-IN" sz="1200" b="1" dirty="0"/>
              <a:t>directly </a:t>
            </a:r>
            <a:r>
              <a:rPr lang="en-IN" sz="1200" dirty="0"/>
              <a:t>and bypass BTDLL hooks</a:t>
            </a:r>
            <a:endParaRPr lang="en-US" sz="1200" dirty="0"/>
          </a:p>
        </p:txBody>
      </p:sp>
      <p:sp>
        <p:nvSpPr>
          <p:cNvPr id="52" name="Rectangle 51">
            <a:extLst>
              <a:ext uri="{FF2B5EF4-FFF2-40B4-BE49-F238E27FC236}">
                <a16:creationId xmlns:a16="http://schemas.microsoft.com/office/drawing/2014/main" id="{288B9591-C1BC-04DD-1A8D-67ABE839423B}"/>
              </a:ext>
            </a:extLst>
          </p:cNvPr>
          <p:cNvSpPr/>
          <p:nvPr/>
        </p:nvSpPr>
        <p:spPr>
          <a:xfrm>
            <a:off x="6242304" y="382440"/>
            <a:ext cx="3595620" cy="2377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Direct Syscalls</a:t>
            </a:r>
            <a:endParaRPr lang="en-US" dirty="0"/>
          </a:p>
        </p:txBody>
      </p:sp>
      <p:pic>
        <p:nvPicPr>
          <p:cNvPr id="54" name="Picture 53">
            <a:extLst>
              <a:ext uri="{FF2B5EF4-FFF2-40B4-BE49-F238E27FC236}">
                <a16:creationId xmlns:a16="http://schemas.microsoft.com/office/drawing/2014/main" id="{6F5635B9-DBA7-CBB4-EA32-AB40C1C2CCC3}"/>
              </a:ext>
            </a:extLst>
          </p:cNvPr>
          <p:cNvPicPr>
            <a:picLocks noChangeAspect="1"/>
          </p:cNvPicPr>
          <p:nvPr/>
        </p:nvPicPr>
        <p:blipFill>
          <a:blip r:embed="rId13"/>
          <a:stretch>
            <a:fillRect/>
          </a:stretch>
        </p:blipFill>
        <p:spPr>
          <a:xfrm>
            <a:off x="6551799" y="1035600"/>
            <a:ext cx="3286125" cy="1000125"/>
          </a:xfrm>
          <a:prstGeom prst="rect">
            <a:avLst/>
          </a:prstGeom>
        </p:spPr>
      </p:pic>
      <p:sp>
        <p:nvSpPr>
          <p:cNvPr id="55" name="Rectangle 54">
            <a:extLst>
              <a:ext uri="{FF2B5EF4-FFF2-40B4-BE49-F238E27FC236}">
                <a16:creationId xmlns:a16="http://schemas.microsoft.com/office/drawing/2014/main" id="{DD609D10-D5EF-BB87-FDD3-9C503D358726}"/>
              </a:ext>
            </a:extLst>
          </p:cNvPr>
          <p:cNvSpPr/>
          <p:nvPr/>
        </p:nvSpPr>
        <p:spPr>
          <a:xfrm>
            <a:off x="10088880" y="476501"/>
            <a:ext cx="2036064" cy="229554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N" sz="1400" b="1" dirty="0"/>
              <a:t>SSN</a:t>
            </a:r>
            <a:r>
              <a:rPr lang="en-IN" sz="1400" dirty="0"/>
              <a:t> (system service number)</a:t>
            </a:r>
          </a:p>
          <a:p>
            <a:pPr marL="285750" indent="-285750">
              <a:buFont typeface="Arial" panose="020B0604020202020204" pitchFamily="34" charset="0"/>
              <a:buChar char="•"/>
            </a:pPr>
            <a:r>
              <a:rPr lang="en-IN" sz="1200" dirty="0"/>
              <a:t>It identifies </a:t>
            </a:r>
            <a:r>
              <a:rPr lang="en-IN" sz="1200" b="1" dirty="0"/>
              <a:t>which syscall </a:t>
            </a:r>
            <a:r>
              <a:rPr lang="en-IN" sz="1200" dirty="0"/>
              <a:t>executes</a:t>
            </a:r>
          </a:p>
          <a:p>
            <a:pPr marL="285750" indent="-285750">
              <a:buFont typeface="Arial" panose="020B0604020202020204" pitchFamily="34" charset="0"/>
              <a:buChar char="•"/>
            </a:pPr>
            <a:r>
              <a:rPr lang="en-IN" sz="1200" b="1" dirty="0"/>
              <a:t>The syscall number varies </a:t>
            </a:r>
            <a:r>
              <a:rPr lang="en-IN" sz="1200" dirty="0"/>
              <a:t>between windows versions</a:t>
            </a:r>
          </a:p>
          <a:p>
            <a:pPr marL="285750" indent="-285750">
              <a:buFont typeface="Arial" panose="020B0604020202020204" pitchFamily="34" charset="0"/>
              <a:buChar char="•"/>
            </a:pPr>
            <a:r>
              <a:rPr lang="en-IN" sz="1200" dirty="0"/>
              <a:t>It can be obtained </a:t>
            </a:r>
            <a:r>
              <a:rPr lang="en-IN" sz="1200" b="1" dirty="0"/>
              <a:t>dynamically – </a:t>
            </a:r>
            <a:r>
              <a:rPr lang="en-IN" sz="1200" dirty="0"/>
              <a:t>conveniently automated by syswhishpers2</a:t>
            </a:r>
            <a:endParaRPr lang="en-US" sz="1200" dirty="0"/>
          </a:p>
        </p:txBody>
      </p:sp>
      <p:sp>
        <p:nvSpPr>
          <p:cNvPr id="56" name="Rectangle 55">
            <a:extLst>
              <a:ext uri="{FF2B5EF4-FFF2-40B4-BE49-F238E27FC236}">
                <a16:creationId xmlns:a16="http://schemas.microsoft.com/office/drawing/2014/main" id="{9B753FD1-15C2-6AC1-4897-187C8358FFD1}"/>
              </a:ext>
            </a:extLst>
          </p:cNvPr>
          <p:cNvSpPr/>
          <p:nvPr/>
        </p:nvSpPr>
        <p:spPr>
          <a:xfrm>
            <a:off x="10104111" y="3123565"/>
            <a:ext cx="2036064" cy="870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IN" sz="1200" dirty="0"/>
              <a:t>Can trigger static analysis since the syscall assembly instruction </a:t>
            </a:r>
            <a:r>
              <a:rPr lang="en-IN" sz="1200" b="1" dirty="0"/>
              <a:t>might be flagged</a:t>
            </a:r>
            <a:endParaRPr lang="en-US" sz="1200" b="1" dirty="0"/>
          </a:p>
        </p:txBody>
      </p:sp>
      <p:cxnSp>
        <p:nvCxnSpPr>
          <p:cNvPr id="63" name="Straight Arrow Connector 62">
            <a:extLst>
              <a:ext uri="{FF2B5EF4-FFF2-40B4-BE49-F238E27FC236}">
                <a16:creationId xmlns:a16="http://schemas.microsoft.com/office/drawing/2014/main" id="{25AED982-CCDF-EFA7-4B9B-EC75131A9AAE}"/>
              </a:ext>
            </a:extLst>
          </p:cNvPr>
          <p:cNvCxnSpPr/>
          <p:nvPr/>
        </p:nvCxnSpPr>
        <p:spPr>
          <a:xfrm>
            <a:off x="9837924" y="1453086"/>
            <a:ext cx="25095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Connector: Elbow 66">
            <a:extLst>
              <a:ext uri="{FF2B5EF4-FFF2-40B4-BE49-F238E27FC236}">
                <a16:creationId xmlns:a16="http://schemas.microsoft.com/office/drawing/2014/main" id="{DBBCB235-552C-6A6E-A7BC-9D2E016136A2}"/>
              </a:ext>
            </a:extLst>
          </p:cNvPr>
          <p:cNvCxnSpPr>
            <a:cxnSpLocks/>
          </p:cNvCxnSpPr>
          <p:nvPr/>
        </p:nvCxnSpPr>
        <p:spPr>
          <a:xfrm>
            <a:off x="9837924" y="1608815"/>
            <a:ext cx="250956" cy="1962333"/>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2" name="Connector: Curved 71">
            <a:extLst>
              <a:ext uri="{FF2B5EF4-FFF2-40B4-BE49-F238E27FC236}">
                <a16:creationId xmlns:a16="http://schemas.microsoft.com/office/drawing/2014/main" id="{50A920E2-CB23-E79B-34D4-E5A7C961EC08}"/>
              </a:ext>
            </a:extLst>
          </p:cNvPr>
          <p:cNvCxnSpPr>
            <a:endCxn id="34" idx="3"/>
          </p:cNvCxnSpPr>
          <p:nvPr/>
        </p:nvCxnSpPr>
        <p:spPr>
          <a:xfrm rot="16200000" flipH="1">
            <a:off x="7999180" y="4225332"/>
            <a:ext cx="3458041" cy="42672"/>
          </a:xfrm>
          <a:prstGeom prst="curvedConnector4">
            <a:avLst>
              <a:gd name="adj1" fmla="val 1082"/>
              <a:gd name="adj2" fmla="val 578571"/>
            </a:avLst>
          </a:prstGeom>
          <a:ln>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9E206C10-FDAD-02AD-8DF3-4E2BE681DEF3}"/>
              </a:ext>
            </a:extLst>
          </p:cNvPr>
          <p:cNvSpPr txBox="1"/>
          <p:nvPr/>
        </p:nvSpPr>
        <p:spPr>
          <a:xfrm>
            <a:off x="536702" y="6550714"/>
            <a:ext cx="10654909" cy="276999"/>
          </a:xfrm>
          <a:prstGeom prst="rect">
            <a:avLst/>
          </a:prstGeom>
          <a:noFill/>
        </p:spPr>
        <p:txBody>
          <a:bodyPr wrap="square">
            <a:spAutoFit/>
          </a:bodyPr>
          <a:lstStyle/>
          <a:p>
            <a:r>
              <a:rPr lang="en-US" sz="1200" i="1" dirty="0">
                <a:solidFill>
                  <a:schemeClr val="bg1">
                    <a:lumMod val="50000"/>
                  </a:schemeClr>
                </a:solidFill>
              </a:rPr>
              <a:t>* https://archive.conference.hitb.org/hitbsecconf2022sin/session/edr-evasion-primer-for-red-teamers/</a:t>
            </a:r>
          </a:p>
        </p:txBody>
      </p:sp>
    </p:spTree>
    <p:extLst>
      <p:ext uri="{BB962C8B-B14F-4D97-AF65-F5344CB8AC3E}">
        <p14:creationId xmlns:p14="http://schemas.microsoft.com/office/powerpoint/2010/main" val="350724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1000"/>
                                        <p:tgtEl>
                                          <p:spTgt spid="55"/>
                                        </p:tgtEl>
                                      </p:cBhvr>
                                    </p:animEffect>
                                    <p:anim calcmode="lin" valueType="num">
                                      <p:cBhvr>
                                        <p:cTn id="15" dur="1000" fill="hold"/>
                                        <p:tgtEl>
                                          <p:spTgt spid="55"/>
                                        </p:tgtEl>
                                        <p:attrNameLst>
                                          <p:attrName>ppt_x</p:attrName>
                                        </p:attrNameLst>
                                      </p:cBhvr>
                                      <p:tavLst>
                                        <p:tav tm="0">
                                          <p:val>
                                            <p:strVal val="#ppt_x"/>
                                          </p:val>
                                        </p:tav>
                                        <p:tav tm="100000">
                                          <p:val>
                                            <p:strVal val="#ppt_x"/>
                                          </p:val>
                                        </p:tav>
                                      </p:tavLst>
                                    </p:anim>
                                    <p:anim calcmode="lin" valueType="num">
                                      <p:cBhvr>
                                        <p:cTn id="1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1000"/>
                                        <p:tgtEl>
                                          <p:spTgt spid="56"/>
                                        </p:tgtEl>
                                      </p:cBhvr>
                                    </p:animEffect>
                                    <p:anim calcmode="lin" valueType="num">
                                      <p:cBhvr>
                                        <p:cTn id="22" dur="1000" fill="hold"/>
                                        <p:tgtEl>
                                          <p:spTgt spid="56"/>
                                        </p:tgtEl>
                                        <p:attrNameLst>
                                          <p:attrName>ppt_x</p:attrName>
                                        </p:attrNameLst>
                                      </p:cBhvr>
                                      <p:tavLst>
                                        <p:tav tm="0">
                                          <p:val>
                                            <p:strVal val="#ppt_x"/>
                                          </p:val>
                                        </p:tav>
                                        <p:tav tm="100000">
                                          <p:val>
                                            <p:strVal val="#ppt_x"/>
                                          </p:val>
                                        </p:tav>
                                      </p:tavLst>
                                    </p:anim>
                                    <p:anim calcmode="lin" valueType="num">
                                      <p:cBhvr>
                                        <p:cTn id="2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anim calcmode="lin" valueType="num">
                                      <p:cBhvr>
                                        <p:cTn id="29" dur="1000" fill="hold"/>
                                        <p:tgtEl>
                                          <p:spTgt spid="25"/>
                                        </p:tgtEl>
                                        <p:attrNameLst>
                                          <p:attrName>ppt_x</p:attrName>
                                        </p:attrNameLst>
                                      </p:cBhvr>
                                      <p:tavLst>
                                        <p:tav tm="0">
                                          <p:val>
                                            <p:strVal val="#ppt_x"/>
                                          </p:val>
                                        </p:tav>
                                        <p:tav tm="100000">
                                          <p:val>
                                            <p:strVal val="#ppt_x"/>
                                          </p:val>
                                        </p:tav>
                                      </p:tavLst>
                                    </p:anim>
                                    <p:anim calcmode="lin" valueType="num">
                                      <p:cBhvr>
                                        <p:cTn id="30" dur="1000" fill="hold"/>
                                        <p:tgtEl>
                                          <p:spTgt spid="2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1000"/>
                                        <p:tgtEl>
                                          <p:spTgt spid="27"/>
                                        </p:tgtEl>
                                      </p:cBhvr>
                                    </p:animEffect>
                                    <p:anim calcmode="lin" valueType="num">
                                      <p:cBhvr>
                                        <p:cTn id="34" dur="1000" fill="hold"/>
                                        <p:tgtEl>
                                          <p:spTgt spid="27"/>
                                        </p:tgtEl>
                                        <p:attrNameLst>
                                          <p:attrName>ppt_x</p:attrName>
                                        </p:attrNameLst>
                                      </p:cBhvr>
                                      <p:tavLst>
                                        <p:tav tm="0">
                                          <p:val>
                                            <p:strVal val="#ppt_x"/>
                                          </p:val>
                                        </p:tav>
                                        <p:tav tm="100000">
                                          <p:val>
                                            <p:strVal val="#ppt_x"/>
                                          </p:val>
                                        </p:tav>
                                      </p:tavLst>
                                    </p:anim>
                                    <p:anim calcmode="lin" valueType="num">
                                      <p:cBhvr>
                                        <p:cTn id="35" dur="1000" fill="hold"/>
                                        <p:tgtEl>
                                          <p:spTgt spid="27"/>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1000"/>
                                        <p:tgtEl>
                                          <p:spTgt spid="28"/>
                                        </p:tgtEl>
                                      </p:cBhvr>
                                    </p:animEffect>
                                    <p:anim calcmode="lin" valueType="num">
                                      <p:cBhvr>
                                        <p:cTn id="39" dur="1000" fill="hold"/>
                                        <p:tgtEl>
                                          <p:spTgt spid="28"/>
                                        </p:tgtEl>
                                        <p:attrNameLst>
                                          <p:attrName>ppt_x</p:attrName>
                                        </p:attrNameLst>
                                      </p:cBhvr>
                                      <p:tavLst>
                                        <p:tav tm="0">
                                          <p:val>
                                            <p:strVal val="#ppt_x"/>
                                          </p:val>
                                        </p:tav>
                                        <p:tav tm="100000">
                                          <p:val>
                                            <p:strVal val="#ppt_x"/>
                                          </p:val>
                                        </p:tav>
                                      </p:tavLst>
                                    </p:anim>
                                    <p:anim calcmode="lin" valueType="num">
                                      <p:cBhvr>
                                        <p:cTn id="4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wheel(1)">
                                      <p:cBhvr>
                                        <p:cTn id="45" dur="2000"/>
                                        <p:tgtEl>
                                          <p:spTgt spid="72"/>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1000"/>
                                        <p:tgtEl>
                                          <p:spTgt spid="38"/>
                                        </p:tgtEl>
                                      </p:cBhvr>
                                    </p:animEffect>
                                    <p:anim calcmode="lin" valueType="num">
                                      <p:cBhvr>
                                        <p:cTn id="51" dur="1000" fill="hold"/>
                                        <p:tgtEl>
                                          <p:spTgt spid="38"/>
                                        </p:tgtEl>
                                        <p:attrNameLst>
                                          <p:attrName>ppt_x</p:attrName>
                                        </p:attrNameLst>
                                      </p:cBhvr>
                                      <p:tavLst>
                                        <p:tav tm="0">
                                          <p:val>
                                            <p:strVal val="#ppt_x"/>
                                          </p:val>
                                        </p:tav>
                                        <p:tav tm="100000">
                                          <p:val>
                                            <p:strVal val="#ppt_x"/>
                                          </p:val>
                                        </p:tav>
                                      </p:tavLst>
                                    </p:anim>
                                    <p:anim calcmode="lin" valueType="num">
                                      <p:cBhvr>
                                        <p:cTn id="5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P spid="27" grpId="0" animBg="1"/>
      <p:bldP spid="28" grpId="0" animBg="1"/>
      <p:bldP spid="30" grpId="0" animBg="1"/>
      <p:bldP spid="55" grpId="0" animBg="1"/>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US" b="1" dirty="0">
                <a:latin typeface="Segoe UI Semibold" panose="020B0502040204020203" pitchFamily="34" charset="0"/>
                <a:cs typeface="Segoe UI Semibold" panose="020B0502040204020203" pitchFamily="34" charset="0"/>
              </a:rPr>
              <a:t>Indirect syscalls</a:t>
            </a:r>
          </a:p>
        </p:txBody>
      </p:sp>
      <p:sp>
        <p:nvSpPr>
          <p:cNvPr id="6" name="TextBox 5">
            <a:extLst>
              <a:ext uri="{FF2B5EF4-FFF2-40B4-BE49-F238E27FC236}">
                <a16:creationId xmlns:a16="http://schemas.microsoft.com/office/drawing/2014/main" id="{5785F675-5233-405B-09E9-258BBDC526B6}"/>
              </a:ext>
            </a:extLst>
          </p:cNvPr>
          <p:cNvSpPr txBox="1"/>
          <p:nvPr/>
        </p:nvSpPr>
        <p:spPr>
          <a:xfrm>
            <a:off x="444500" y="1322363"/>
            <a:ext cx="11245752" cy="1754326"/>
          </a:xfrm>
          <a:prstGeom prst="rect">
            <a:avLst/>
          </a:prstGeom>
          <a:noFill/>
        </p:spPr>
        <p:txBody>
          <a:bodyPr wrap="square">
            <a:spAutoFit/>
          </a:bodyPr>
          <a:lstStyle/>
          <a:p>
            <a:r>
              <a:rPr lang="en-GB" sz="1800" i="0" dirty="0">
                <a:solidFill>
                  <a:srgbClr val="1B1B1B"/>
                </a:solidFill>
                <a:effectLst/>
                <a:latin typeface="barlow-light"/>
              </a:rPr>
              <a:t>In indirect syscalls the assembly files are first manually crafted , the difference lies is that in indirect syscalls , syscalls are not used directly , instead we use </a:t>
            </a:r>
            <a:r>
              <a:rPr lang="en-GB" sz="1800" i="0" dirty="0" err="1">
                <a:solidFill>
                  <a:srgbClr val="1B1B1B"/>
                </a:solidFill>
                <a:effectLst/>
                <a:latin typeface="barlow-light"/>
              </a:rPr>
              <a:t>jmp</a:t>
            </a:r>
            <a:r>
              <a:rPr lang="en-GB" sz="1800" i="0" dirty="0">
                <a:solidFill>
                  <a:srgbClr val="1B1B1B"/>
                </a:solidFill>
                <a:effectLst/>
                <a:latin typeface="barlow-light"/>
              </a:rPr>
              <a:t> instruction in its assembly file to jump the function of ntddl.dll . </a:t>
            </a:r>
          </a:p>
          <a:p>
            <a:endParaRPr lang="en-GB" dirty="0">
              <a:solidFill>
                <a:srgbClr val="1B1B1B"/>
              </a:solidFill>
              <a:latin typeface="barlow-light"/>
            </a:endParaRPr>
          </a:p>
          <a:p>
            <a:r>
              <a:rPr lang="en-GB" sz="1800" i="0" dirty="0">
                <a:solidFill>
                  <a:srgbClr val="1B1B1B"/>
                </a:solidFill>
                <a:effectLst/>
                <a:latin typeface="barlow-light"/>
              </a:rPr>
              <a:t>Thus, code will ultimately be running in address space of ntdll.dll , Thus it won't be flagged suspicious for EDR.</a:t>
            </a:r>
            <a:endParaRPr lang="en-US" sz="1800" dirty="0"/>
          </a:p>
        </p:txBody>
      </p:sp>
      <p:pic>
        <p:nvPicPr>
          <p:cNvPr id="3" name="Picture 2" descr="Ashok Kumar Mohan on LinkedIn: null - The Open Security Community | LinkedIn">
            <a:extLst>
              <a:ext uri="{FF2B5EF4-FFF2-40B4-BE49-F238E27FC236}">
                <a16:creationId xmlns:a16="http://schemas.microsoft.com/office/drawing/2014/main" id="{3FB1502A-B5F7-2EF6-0DB9-C78D62F62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410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AE0C2CA-99ED-9FE9-20C8-FB914E610F1A}"/>
              </a:ext>
            </a:extLst>
          </p:cNvPr>
          <p:cNvGraphicFramePr/>
          <p:nvPr/>
        </p:nvGraphicFramePr>
        <p:xfrm>
          <a:off x="927345" y="2107947"/>
          <a:ext cx="3595620" cy="2212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F59EC68-39D9-41AE-4B94-FA4F3300383A}"/>
              </a:ext>
            </a:extLst>
          </p:cNvPr>
          <p:cNvSpPr/>
          <p:nvPr/>
        </p:nvSpPr>
        <p:spPr>
          <a:xfrm>
            <a:off x="2085585" y="2235624"/>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VirtualAlloc</a:t>
            </a:r>
            <a:endParaRPr lang="en-US" dirty="0"/>
          </a:p>
        </p:txBody>
      </p:sp>
      <p:sp>
        <p:nvSpPr>
          <p:cNvPr id="10" name="Rectangle 9">
            <a:extLst>
              <a:ext uri="{FF2B5EF4-FFF2-40B4-BE49-F238E27FC236}">
                <a16:creationId xmlns:a16="http://schemas.microsoft.com/office/drawing/2014/main" id="{07D537AF-E4A7-DA45-0BB9-ABBE04BBF597}"/>
              </a:ext>
            </a:extLst>
          </p:cNvPr>
          <p:cNvSpPr/>
          <p:nvPr/>
        </p:nvSpPr>
        <p:spPr>
          <a:xfrm>
            <a:off x="2085585" y="3214201"/>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sp>
        <p:nvSpPr>
          <p:cNvPr id="15" name="Rectangle 14">
            <a:extLst>
              <a:ext uri="{FF2B5EF4-FFF2-40B4-BE49-F238E27FC236}">
                <a16:creationId xmlns:a16="http://schemas.microsoft.com/office/drawing/2014/main" id="{79D17500-D160-064D-7EE8-60337DA1BE8B}"/>
              </a:ext>
            </a:extLst>
          </p:cNvPr>
          <p:cNvSpPr/>
          <p:nvPr/>
        </p:nvSpPr>
        <p:spPr>
          <a:xfrm>
            <a:off x="2410288" y="4375609"/>
            <a:ext cx="1656913" cy="93234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EDR catches syscall</a:t>
            </a:r>
            <a:endParaRPr lang="en-US" dirty="0"/>
          </a:p>
        </p:txBody>
      </p:sp>
      <p:sp>
        <p:nvSpPr>
          <p:cNvPr id="17" name="Rectangle 16">
            <a:extLst>
              <a:ext uri="{FF2B5EF4-FFF2-40B4-BE49-F238E27FC236}">
                <a16:creationId xmlns:a16="http://schemas.microsoft.com/office/drawing/2014/main" id="{31BB63E9-61D4-316A-4C21-E6400A57F822}"/>
              </a:ext>
            </a:extLst>
          </p:cNvPr>
          <p:cNvSpPr/>
          <p:nvPr/>
        </p:nvSpPr>
        <p:spPr>
          <a:xfrm>
            <a:off x="2128257" y="5707465"/>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sp>
        <p:nvSpPr>
          <p:cNvPr id="21" name="Right Brace 20">
            <a:extLst>
              <a:ext uri="{FF2B5EF4-FFF2-40B4-BE49-F238E27FC236}">
                <a16:creationId xmlns:a16="http://schemas.microsoft.com/office/drawing/2014/main" id="{080E7B2B-C58E-11B4-5629-9500559ED555}"/>
              </a:ext>
            </a:extLst>
          </p:cNvPr>
          <p:cNvSpPr/>
          <p:nvPr/>
        </p:nvSpPr>
        <p:spPr>
          <a:xfrm>
            <a:off x="335829" y="1156680"/>
            <a:ext cx="104648" cy="41787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a:extLst>
              <a:ext uri="{FF2B5EF4-FFF2-40B4-BE49-F238E27FC236}">
                <a16:creationId xmlns:a16="http://schemas.microsoft.com/office/drawing/2014/main" id="{6DD15598-C25E-2066-7C27-9C3E5EBF641C}"/>
              </a:ext>
            </a:extLst>
          </p:cNvPr>
          <p:cNvSpPr/>
          <p:nvPr/>
        </p:nvSpPr>
        <p:spPr>
          <a:xfrm>
            <a:off x="335829" y="5475816"/>
            <a:ext cx="104648" cy="9936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76F91537-5E53-272A-831B-616F7DD533C4}"/>
              </a:ext>
            </a:extLst>
          </p:cNvPr>
          <p:cNvSpPr txBox="1"/>
          <p:nvPr/>
        </p:nvSpPr>
        <p:spPr>
          <a:xfrm rot="16200000">
            <a:off x="-334435" y="3076771"/>
            <a:ext cx="1175795" cy="338554"/>
          </a:xfrm>
          <a:prstGeom prst="rect">
            <a:avLst/>
          </a:prstGeom>
          <a:noFill/>
        </p:spPr>
        <p:txBody>
          <a:bodyPr wrap="square" rtlCol="0">
            <a:spAutoFit/>
          </a:bodyPr>
          <a:lstStyle/>
          <a:p>
            <a:r>
              <a:rPr lang="en-IN" sz="1600" dirty="0"/>
              <a:t>User space</a:t>
            </a:r>
            <a:endParaRPr lang="en-US" sz="1600" dirty="0"/>
          </a:p>
        </p:txBody>
      </p:sp>
      <p:sp>
        <p:nvSpPr>
          <p:cNvPr id="24" name="TextBox 23">
            <a:extLst>
              <a:ext uri="{FF2B5EF4-FFF2-40B4-BE49-F238E27FC236}">
                <a16:creationId xmlns:a16="http://schemas.microsoft.com/office/drawing/2014/main" id="{0DB417DF-29F0-B242-BD54-F100A015439A}"/>
              </a:ext>
            </a:extLst>
          </p:cNvPr>
          <p:cNvSpPr txBox="1"/>
          <p:nvPr/>
        </p:nvSpPr>
        <p:spPr>
          <a:xfrm rot="16200000">
            <a:off x="-88578" y="5800316"/>
            <a:ext cx="719556" cy="338554"/>
          </a:xfrm>
          <a:prstGeom prst="rect">
            <a:avLst/>
          </a:prstGeom>
          <a:noFill/>
        </p:spPr>
        <p:txBody>
          <a:bodyPr wrap="none" rtlCol="0">
            <a:spAutoFit/>
          </a:bodyPr>
          <a:lstStyle/>
          <a:p>
            <a:r>
              <a:rPr lang="en-IN" sz="1600" dirty="0"/>
              <a:t>Kernel</a:t>
            </a:r>
            <a:endParaRPr lang="en-US" sz="1600" dirty="0"/>
          </a:p>
        </p:txBody>
      </p:sp>
      <p:cxnSp>
        <p:nvCxnSpPr>
          <p:cNvPr id="26" name="Straight Connector 25">
            <a:extLst>
              <a:ext uri="{FF2B5EF4-FFF2-40B4-BE49-F238E27FC236}">
                <a16:creationId xmlns:a16="http://schemas.microsoft.com/office/drawing/2014/main" id="{03BC90E9-430F-F32A-2EC4-763B74619DEA}"/>
              </a:ext>
            </a:extLst>
          </p:cNvPr>
          <p:cNvCxnSpPr/>
          <p:nvPr/>
        </p:nvCxnSpPr>
        <p:spPr>
          <a:xfrm>
            <a:off x="219456" y="5414856"/>
            <a:ext cx="11826240" cy="5935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Rectangle: Rounded Corners 28">
            <a:extLst>
              <a:ext uri="{FF2B5EF4-FFF2-40B4-BE49-F238E27FC236}">
                <a16:creationId xmlns:a16="http://schemas.microsoft.com/office/drawing/2014/main" id="{0F338C42-4A83-879E-F356-5DD88C90913B}"/>
              </a:ext>
            </a:extLst>
          </p:cNvPr>
          <p:cNvSpPr/>
          <p:nvPr/>
        </p:nvSpPr>
        <p:spPr>
          <a:xfrm>
            <a:off x="485180" y="4320456"/>
            <a:ext cx="318356" cy="10361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EDR</a:t>
            </a:r>
            <a:endParaRPr lang="en-US" dirty="0"/>
          </a:p>
        </p:txBody>
      </p:sp>
      <p:pic>
        <p:nvPicPr>
          <p:cNvPr id="31" name="Picture 30" descr="Giant fishhook">
            <a:extLst>
              <a:ext uri="{FF2B5EF4-FFF2-40B4-BE49-F238E27FC236}">
                <a16:creationId xmlns:a16="http://schemas.microsoft.com/office/drawing/2014/main" id="{9C89F753-DF62-0715-DCEE-29D8F5D49AB8}"/>
              </a:ext>
            </a:extLst>
          </p:cNvPr>
          <p:cNvPicPr>
            <a:picLocks noChangeAspect="1"/>
          </p:cNvPicPr>
          <p:nvPr/>
        </p:nvPicPr>
        <p:blipFill rotWithShape="1">
          <a:blip r:embed="rId7">
            <a:extLst>
              <a:ext uri="{28A0092B-C50C-407E-A947-70E740481C1C}">
                <a14:useLocalDpi xmlns:a14="http://schemas.microsoft.com/office/drawing/2010/main" val="0"/>
              </a:ext>
            </a:extLst>
          </a:blip>
          <a:srcRect l="24630" t="37290" r="26321" b="12889"/>
          <a:stretch/>
        </p:blipFill>
        <p:spPr>
          <a:xfrm flipV="1">
            <a:off x="3054849" y="3497996"/>
            <a:ext cx="410322" cy="847133"/>
          </a:xfrm>
          <a:prstGeom prst="ellipse">
            <a:avLst/>
          </a:prstGeom>
          <a:ln>
            <a:noFill/>
          </a:ln>
          <a:effectLst>
            <a:softEdge rad="112500"/>
          </a:effectLst>
          <a:scene3d>
            <a:camera prst="isometricLeftDown"/>
            <a:lightRig rig="threePt" dir="t"/>
          </a:scene3d>
        </p:spPr>
      </p:pic>
      <p:cxnSp>
        <p:nvCxnSpPr>
          <p:cNvPr id="41" name="Straight Arrow Connector 40">
            <a:extLst>
              <a:ext uri="{FF2B5EF4-FFF2-40B4-BE49-F238E27FC236}">
                <a16:creationId xmlns:a16="http://schemas.microsoft.com/office/drawing/2014/main" id="{3AE57DD4-BEAE-CFA5-41CA-BEE5A04E3DBD}"/>
              </a:ext>
            </a:extLst>
          </p:cNvPr>
          <p:cNvCxnSpPr>
            <a:cxnSpLocks/>
          </p:cNvCxnSpPr>
          <p:nvPr/>
        </p:nvCxnSpPr>
        <p:spPr>
          <a:xfrm>
            <a:off x="3258048" y="4088808"/>
            <a:ext cx="0" cy="3445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9" name="Straight Arrow Connector 48">
            <a:extLst>
              <a:ext uri="{FF2B5EF4-FFF2-40B4-BE49-F238E27FC236}">
                <a16:creationId xmlns:a16="http://schemas.microsoft.com/office/drawing/2014/main" id="{FB85D4C1-FC25-72BB-478F-1F8E0854F2F2}"/>
              </a:ext>
            </a:extLst>
          </p:cNvPr>
          <p:cNvCxnSpPr>
            <a:stCxn id="7" idx="2"/>
            <a:endCxn id="10" idx="0"/>
          </p:cNvCxnSpPr>
          <p:nvPr/>
        </p:nvCxnSpPr>
        <p:spPr>
          <a:xfrm>
            <a:off x="3238745" y="2759880"/>
            <a:ext cx="0" cy="4543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 name="Straight Arrow Connector 1">
            <a:extLst>
              <a:ext uri="{FF2B5EF4-FFF2-40B4-BE49-F238E27FC236}">
                <a16:creationId xmlns:a16="http://schemas.microsoft.com/office/drawing/2014/main" id="{588E5A1D-A156-F2BD-36F1-7E005A401DFD}"/>
              </a:ext>
            </a:extLst>
          </p:cNvPr>
          <p:cNvCxnSpPr>
            <a:cxnSpLocks/>
          </p:cNvCxnSpPr>
          <p:nvPr/>
        </p:nvCxnSpPr>
        <p:spPr>
          <a:xfrm>
            <a:off x="3258048" y="5321004"/>
            <a:ext cx="0" cy="36576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Rectangle: Rounded Corners 5">
            <a:extLst>
              <a:ext uri="{FF2B5EF4-FFF2-40B4-BE49-F238E27FC236}">
                <a16:creationId xmlns:a16="http://schemas.microsoft.com/office/drawing/2014/main" id="{10C9EA48-EBC8-632F-2258-62698B998BEA}"/>
              </a:ext>
            </a:extLst>
          </p:cNvPr>
          <p:cNvSpPr/>
          <p:nvPr/>
        </p:nvSpPr>
        <p:spPr>
          <a:xfrm>
            <a:off x="485180" y="2107947"/>
            <a:ext cx="318356" cy="203123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Malware</a:t>
            </a:r>
            <a:endParaRPr lang="en-US" dirty="0"/>
          </a:p>
        </p:txBody>
      </p:sp>
      <p:sp>
        <p:nvSpPr>
          <p:cNvPr id="13" name="TextBox 12">
            <a:extLst>
              <a:ext uri="{FF2B5EF4-FFF2-40B4-BE49-F238E27FC236}">
                <a16:creationId xmlns:a16="http://schemas.microsoft.com/office/drawing/2014/main" id="{A8A834EE-1BD3-7305-5A8E-BDDA702D5A01}"/>
              </a:ext>
            </a:extLst>
          </p:cNvPr>
          <p:cNvSpPr txBox="1"/>
          <p:nvPr/>
        </p:nvSpPr>
        <p:spPr>
          <a:xfrm>
            <a:off x="927345" y="384048"/>
            <a:ext cx="3595620" cy="861774"/>
          </a:xfrm>
          <a:prstGeom prst="rect">
            <a:avLst/>
          </a:prstGeom>
          <a:noFill/>
        </p:spPr>
        <p:txBody>
          <a:bodyPr wrap="square" rtlCol="0">
            <a:spAutoFit/>
          </a:bodyPr>
          <a:lstStyle/>
          <a:p>
            <a:pPr lvl="3"/>
            <a:endParaRPr lang="en-IN" sz="1400" dirty="0"/>
          </a:p>
          <a:p>
            <a:pPr marL="285750" indent="-285750">
              <a:buFont typeface="Arial" panose="020B0604020202020204" pitchFamily="34" charset="0"/>
              <a:buChar char="•"/>
            </a:pPr>
            <a:r>
              <a:rPr lang="en-IN" sz="1200" b="1" dirty="0"/>
              <a:t>EDR hooks into NTDLL </a:t>
            </a:r>
            <a:r>
              <a:rPr lang="en-IN" sz="1200" dirty="0"/>
              <a:t>to analyse and correlate the data</a:t>
            </a:r>
          </a:p>
          <a:p>
            <a:pPr marL="285750" indent="-285750">
              <a:buFont typeface="Arial" panose="020B0604020202020204" pitchFamily="34" charset="0"/>
              <a:buChar char="•"/>
            </a:pPr>
            <a:r>
              <a:rPr lang="en-IN" sz="1200" dirty="0"/>
              <a:t>Common API calls go </a:t>
            </a:r>
            <a:r>
              <a:rPr lang="en-IN" sz="1200" b="1" dirty="0"/>
              <a:t>through NTDLL</a:t>
            </a:r>
            <a:endParaRPr lang="en-US" sz="1200" b="1" dirty="0"/>
          </a:p>
        </p:txBody>
      </p:sp>
      <p:sp>
        <p:nvSpPr>
          <p:cNvPr id="20" name="Rectangle 19">
            <a:extLst>
              <a:ext uri="{FF2B5EF4-FFF2-40B4-BE49-F238E27FC236}">
                <a16:creationId xmlns:a16="http://schemas.microsoft.com/office/drawing/2014/main" id="{417BE5AE-233F-79C8-2226-03AB6F0ECA53}"/>
              </a:ext>
            </a:extLst>
          </p:cNvPr>
          <p:cNvSpPr/>
          <p:nvPr/>
        </p:nvSpPr>
        <p:spPr>
          <a:xfrm>
            <a:off x="927345" y="382440"/>
            <a:ext cx="3595620" cy="2377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Normal</a:t>
            </a:r>
            <a:endParaRPr lang="en-US" dirty="0"/>
          </a:p>
        </p:txBody>
      </p:sp>
      <p:graphicFrame>
        <p:nvGraphicFramePr>
          <p:cNvPr id="25" name="Diagram 24">
            <a:extLst>
              <a:ext uri="{FF2B5EF4-FFF2-40B4-BE49-F238E27FC236}">
                <a16:creationId xmlns:a16="http://schemas.microsoft.com/office/drawing/2014/main" id="{A078E6FF-8BB0-78C5-7C52-4BDC35DAC35E}"/>
              </a:ext>
            </a:extLst>
          </p:cNvPr>
          <p:cNvGraphicFramePr/>
          <p:nvPr/>
        </p:nvGraphicFramePr>
        <p:xfrm>
          <a:off x="4652001" y="2114043"/>
          <a:ext cx="3595620" cy="22125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7" name="Rectangle 26">
            <a:extLst>
              <a:ext uri="{FF2B5EF4-FFF2-40B4-BE49-F238E27FC236}">
                <a16:creationId xmlns:a16="http://schemas.microsoft.com/office/drawing/2014/main" id="{6FF60872-E278-D228-F0BE-8166692500BD}"/>
              </a:ext>
            </a:extLst>
          </p:cNvPr>
          <p:cNvSpPr/>
          <p:nvPr/>
        </p:nvSpPr>
        <p:spPr>
          <a:xfrm>
            <a:off x="5810241" y="2241720"/>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sp>
        <p:nvSpPr>
          <p:cNvPr id="28" name="Rectangle 27">
            <a:extLst>
              <a:ext uri="{FF2B5EF4-FFF2-40B4-BE49-F238E27FC236}">
                <a16:creationId xmlns:a16="http://schemas.microsoft.com/office/drawing/2014/main" id="{B95FDCC1-1A0B-44EF-A008-C19BAC721F7D}"/>
              </a:ext>
            </a:extLst>
          </p:cNvPr>
          <p:cNvSpPr/>
          <p:nvPr/>
        </p:nvSpPr>
        <p:spPr>
          <a:xfrm>
            <a:off x="5810241" y="3220297"/>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sp>
        <p:nvSpPr>
          <p:cNvPr id="30" name="Rectangle 29">
            <a:extLst>
              <a:ext uri="{FF2B5EF4-FFF2-40B4-BE49-F238E27FC236}">
                <a16:creationId xmlns:a16="http://schemas.microsoft.com/office/drawing/2014/main" id="{674D03D9-A1F4-3072-E0CB-D96E3E08015B}"/>
              </a:ext>
            </a:extLst>
          </p:cNvPr>
          <p:cNvSpPr/>
          <p:nvPr/>
        </p:nvSpPr>
        <p:spPr>
          <a:xfrm>
            <a:off x="6134944" y="4381705"/>
            <a:ext cx="1656913" cy="9323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EDR sees nothing</a:t>
            </a:r>
            <a:endParaRPr lang="en-US" dirty="0"/>
          </a:p>
        </p:txBody>
      </p:sp>
      <p:sp>
        <p:nvSpPr>
          <p:cNvPr id="34" name="Rectangle 33">
            <a:extLst>
              <a:ext uri="{FF2B5EF4-FFF2-40B4-BE49-F238E27FC236}">
                <a16:creationId xmlns:a16="http://schemas.microsoft.com/office/drawing/2014/main" id="{36F0072E-2855-FBF5-25CB-461817C83FE8}"/>
              </a:ext>
            </a:extLst>
          </p:cNvPr>
          <p:cNvSpPr/>
          <p:nvPr/>
        </p:nvSpPr>
        <p:spPr>
          <a:xfrm>
            <a:off x="5852913" y="5713561"/>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pic>
        <p:nvPicPr>
          <p:cNvPr id="38" name="Picture 37" descr="Giant fishhook">
            <a:extLst>
              <a:ext uri="{FF2B5EF4-FFF2-40B4-BE49-F238E27FC236}">
                <a16:creationId xmlns:a16="http://schemas.microsoft.com/office/drawing/2014/main" id="{67A90CAA-B62C-9E57-4FDE-95FEF7CBEEDE}"/>
              </a:ext>
            </a:extLst>
          </p:cNvPr>
          <p:cNvPicPr>
            <a:picLocks noChangeAspect="1"/>
          </p:cNvPicPr>
          <p:nvPr/>
        </p:nvPicPr>
        <p:blipFill rotWithShape="1">
          <a:blip r:embed="rId7">
            <a:extLst>
              <a:ext uri="{28A0092B-C50C-407E-A947-70E740481C1C}">
                <a14:useLocalDpi xmlns:a14="http://schemas.microsoft.com/office/drawing/2010/main" val="0"/>
              </a:ext>
            </a:extLst>
          </a:blip>
          <a:srcRect l="24630" t="37290" r="26321" b="12889"/>
          <a:stretch/>
        </p:blipFill>
        <p:spPr>
          <a:xfrm flipV="1">
            <a:off x="6779505" y="3504092"/>
            <a:ext cx="410322" cy="847133"/>
          </a:xfrm>
          <a:prstGeom prst="ellipse">
            <a:avLst/>
          </a:prstGeom>
          <a:ln>
            <a:noFill/>
          </a:ln>
          <a:effectLst>
            <a:softEdge rad="112500"/>
          </a:effectLst>
          <a:scene3d>
            <a:camera prst="isometricLeftDown"/>
            <a:lightRig rig="threePt" dir="t"/>
          </a:scene3d>
        </p:spPr>
      </p:pic>
      <p:cxnSp>
        <p:nvCxnSpPr>
          <p:cNvPr id="40" name="Straight Arrow Connector 39">
            <a:extLst>
              <a:ext uri="{FF2B5EF4-FFF2-40B4-BE49-F238E27FC236}">
                <a16:creationId xmlns:a16="http://schemas.microsoft.com/office/drawing/2014/main" id="{FBB9553F-566B-5779-56C9-3FFA9B3ED24A}"/>
              </a:ext>
            </a:extLst>
          </p:cNvPr>
          <p:cNvCxnSpPr>
            <a:stCxn id="27" idx="2"/>
            <a:endCxn id="28" idx="0"/>
          </p:cNvCxnSpPr>
          <p:nvPr/>
        </p:nvCxnSpPr>
        <p:spPr>
          <a:xfrm>
            <a:off x="6963401" y="2765976"/>
            <a:ext cx="0" cy="4543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8" name="TextBox 47">
            <a:extLst>
              <a:ext uri="{FF2B5EF4-FFF2-40B4-BE49-F238E27FC236}">
                <a16:creationId xmlns:a16="http://schemas.microsoft.com/office/drawing/2014/main" id="{4F02A522-F543-FD68-A767-D986C789B1EA}"/>
              </a:ext>
            </a:extLst>
          </p:cNvPr>
          <p:cNvSpPr txBox="1"/>
          <p:nvPr/>
        </p:nvSpPr>
        <p:spPr>
          <a:xfrm>
            <a:off x="4652001" y="391849"/>
            <a:ext cx="3595620" cy="677108"/>
          </a:xfrm>
          <a:prstGeom prst="rect">
            <a:avLst/>
          </a:prstGeom>
          <a:noFill/>
        </p:spPr>
        <p:txBody>
          <a:bodyPr wrap="square" rtlCol="0">
            <a:spAutoFit/>
          </a:bodyPr>
          <a:lstStyle/>
          <a:p>
            <a:pPr lvl="3"/>
            <a:endParaRPr lang="en-IN" sz="1400" dirty="0"/>
          </a:p>
          <a:p>
            <a:pPr marL="285750" indent="-285750">
              <a:buFont typeface="Arial" panose="020B0604020202020204" pitchFamily="34" charset="0"/>
              <a:buChar char="•"/>
            </a:pPr>
            <a:r>
              <a:rPr lang="en-IN" sz="1200" dirty="0"/>
              <a:t>Implement own </a:t>
            </a:r>
            <a:r>
              <a:rPr lang="en-IN" sz="1200" b="1" dirty="0"/>
              <a:t>syscall in assembly</a:t>
            </a:r>
          </a:p>
          <a:p>
            <a:pPr marL="285750" indent="-285750">
              <a:buFont typeface="Arial" panose="020B0604020202020204" pitchFamily="34" charset="0"/>
              <a:buChar char="•"/>
            </a:pPr>
            <a:r>
              <a:rPr lang="en-IN" sz="1200" dirty="0"/>
              <a:t>Call syscall </a:t>
            </a:r>
            <a:r>
              <a:rPr lang="en-IN" sz="1200" b="1" dirty="0"/>
              <a:t>directly </a:t>
            </a:r>
            <a:r>
              <a:rPr lang="en-IN" sz="1200" dirty="0"/>
              <a:t>and bypass BTDLL hooks</a:t>
            </a:r>
            <a:endParaRPr lang="en-US" sz="1200" dirty="0"/>
          </a:p>
        </p:txBody>
      </p:sp>
      <p:sp>
        <p:nvSpPr>
          <p:cNvPr id="52" name="Rectangle 51">
            <a:extLst>
              <a:ext uri="{FF2B5EF4-FFF2-40B4-BE49-F238E27FC236}">
                <a16:creationId xmlns:a16="http://schemas.microsoft.com/office/drawing/2014/main" id="{288B9591-C1BC-04DD-1A8D-67ABE839423B}"/>
              </a:ext>
            </a:extLst>
          </p:cNvPr>
          <p:cNvSpPr/>
          <p:nvPr/>
        </p:nvSpPr>
        <p:spPr>
          <a:xfrm>
            <a:off x="4652001" y="382440"/>
            <a:ext cx="3595620" cy="2377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Direct Syscalls</a:t>
            </a:r>
            <a:endParaRPr lang="en-US" dirty="0"/>
          </a:p>
        </p:txBody>
      </p:sp>
      <p:cxnSp>
        <p:nvCxnSpPr>
          <p:cNvPr id="72" name="Connector: Curved 71">
            <a:extLst>
              <a:ext uri="{FF2B5EF4-FFF2-40B4-BE49-F238E27FC236}">
                <a16:creationId xmlns:a16="http://schemas.microsoft.com/office/drawing/2014/main" id="{50A920E2-CB23-E79B-34D4-E5A7C961EC08}"/>
              </a:ext>
            </a:extLst>
          </p:cNvPr>
          <p:cNvCxnSpPr>
            <a:endCxn id="34" idx="3"/>
          </p:cNvCxnSpPr>
          <p:nvPr/>
        </p:nvCxnSpPr>
        <p:spPr>
          <a:xfrm rot="16200000" flipH="1">
            <a:off x="6408877" y="4225332"/>
            <a:ext cx="3458041" cy="42672"/>
          </a:xfrm>
          <a:prstGeom prst="curvedConnector4">
            <a:avLst>
              <a:gd name="adj1" fmla="val 1082"/>
              <a:gd name="adj2" fmla="val 578571"/>
            </a:avLst>
          </a:prstGeom>
          <a:ln>
            <a:tailEnd type="triangle"/>
          </a:ln>
        </p:spPr>
        <p:style>
          <a:lnRef idx="3">
            <a:schemeClr val="dk1"/>
          </a:lnRef>
          <a:fillRef idx="0">
            <a:schemeClr val="dk1"/>
          </a:fillRef>
          <a:effectRef idx="2">
            <a:schemeClr val="dk1"/>
          </a:effectRef>
          <a:fontRef idx="minor">
            <a:schemeClr val="tx1"/>
          </a:fontRef>
        </p:style>
      </p:cxnSp>
      <p:pic>
        <p:nvPicPr>
          <p:cNvPr id="4" name="Picture 3">
            <a:extLst>
              <a:ext uri="{FF2B5EF4-FFF2-40B4-BE49-F238E27FC236}">
                <a16:creationId xmlns:a16="http://schemas.microsoft.com/office/drawing/2014/main" id="{2EF631FE-CB03-D411-3A78-7CCBFD8AFD7C}"/>
              </a:ext>
            </a:extLst>
          </p:cNvPr>
          <p:cNvPicPr>
            <a:picLocks noChangeAspect="1"/>
          </p:cNvPicPr>
          <p:nvPr/>
        </p:nvPicPr>
        <p:blipFill>
          <a:blip r:embed="rId13"/>
          <a:stretch>
            <a:fillRect/>
          </a:stretch>
        </p:blipFill>
        <p:spPr>
          <a:xfrm>
            <a:off x="4891396" y="1050079"/>
            <a:ext cx="3286125" cy="1000125"/>
          </a:xfrm>
          <a:prstGeom prst="rect">
            <a:avLst/>
          </a:prstGeom>
        </p:spPr>
      </p:pic>
      <p:graphicFrame>
        <p:nvGraphicFramePr>
          <p:cNvPr id="8" name="Diagram 7">
            <a:extLst>
              <a:ext uri="{FF2B5EF4-FFF2-40B4-BE49-F238E27FC236}">
                <a16:creationId xmlns:a16="http://schemas.microsoft.com/office/drawing/2014/main" id="{B4390939-B221-4E64-C318-20A22BA6BC87}"/>
              </a:ext>
            </a:extLst>
          </p:cNvPr>
          <p:cNvGraphicFramePr/>
          <p:nvPr/>
        </p:nvGraphicFramePr>
        <p:xfrm>
          <a:off x="8522293" y="2120139"/>
          <a:ext cx="3595620" cy="221250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9" name="Rectangle 8">
            <a:extLst>
              <a:ext uri="{FF2B5EF4-FFF2-40B4-BE49-F238E27FC236}">
                <a16:creationId xmlns:a16="http://schemas.microsoft.com/office/drawing/2014/main" id="{9166AA5B-F353-6106-C8D0-65C85049BC73}"/>
              </a:ext>
            </a:extLst>
          </p:cNvPr>
          <p:cNvSpPr/>
          <p:nvPr/>
        </p:nvSpPr>
        <p:spPr>
          <a:xfrm>
            <a:off x="9680533" y="2247816"/>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sp>
        <p:nvSpPr>
          <p:cNvPr id="11" name="Rectangle 10">
            <a:extLst>
              <a:ext uri="{FF2B5EF4-FFF2-40B4-BE49-F238E27FC236}">
                <a16:creationId xmlns:a16="http://schemas.microsoft.com/office/drawing/2014/main" id="{99F3AB8B-D049-4BF6-FC54-BB843C2BD3F4}"/>
              </a:ext>
            </a:extLst>
          </p:cNvPr>
          <p:cNvSpPr/>
          <p:nvPr/>
        </p:nvSpPr>
        <p:spPr>
          <a:xfrm>
            <a:off x="10840844" y="3277038"/>
            <a:ext cx="1057795" cy="410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Syscall</a:t>
            </a:r>
            <a:endParaRPr lang="en-US" sz="1400" dirty="0"/>
          </a:p>
        </p:txBody>
      </p:sp>
      <p:sp>
        <p:nvSpPr>
          <p:cNvPr id="12" name="Rectangle 11">
            <a:extLst>
              <a:ext uri="{FF2B5EF4-FFF2-40B4-BE49-F238E27FC236}">
                <a16:creationId xmlns:a16="http://schemas.microsoft.com/office/drawing/2014/main" id="{4D8F2D95-D92D-5B2B-20D4-ABC6D33904FB}"/>
              </a:ext>
            </a:extLst>
          </p:cNvPr>
          <p:cNvSpPr/>
          <p:nvPr/>
        </p:nvSpPr>
        <p:spPr>
          <a:xfrm>
            <a:off x="9680533" y="4375609"/>
            <a:ext cx="1656913" cy="9323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EDR sees nothing</a:t>
            </a:r>
            <a:endParaRPr lang="en-US" dirty="0"/>
          </a:p>
        </p:txBody>
      </p:sp>
      <p:sp>
        <p:nvSpPr>
          <p:cNvPr id="14" name="Rectangle 13">
            <a:extLst>
              <a:ext uri="{FF2B5EF4-FFF2-40B4-BE49-F238E27FC236}">
                <a16:creationId xmlns:a16="http://schemas.microsoft.com/office/drawing/2014/main" id="{6CC1870F-8C43-5389-69C8-D8A863B6FA32}"/>
              </a:ext>
            </a:extLst>
          </p:cNvPr>
          <p:cNvSpPr/>
          <p:nvPr/>
        </p:nvSpPr>
        <p:spPr>
          <a:xfrm>
            <a:off x="9723205" y="5719657"/>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pic>
        <p:nvPicPr>
          <p:cNvPr id="16" name="Picture 15" descr="Giant fishhook">
            <a:extLst>
              <a:ext uri="{FF2B5EF4-FFF2-40B4-BE49-F238E27FC236}">
                <a16:creationId xmlns:a16="http://schemas.microsoft.com/office/drawing/2014/main" id="{CA96D157-C647-4E3A-C830-0FE3A3D1119C}"/>
              </a:ext>
            </a:extLst>
          </p:cNvPr>
          <p:cNvPicPr>
            <a:picLocks noChangeAspect="1"/>
          </p:cNvPicPr>
          <p:nvPr/>
        </p:nvPicPr>
        <p:blipFill rotWithShape="1">
          <a:blip r:embed="rId7">
            <a:extLst>
              <a:ext uri="{28A0092B-C50C-407E-A947-70E740481C1C}">
                <a14:useLocalDpi xmlns:a14="http://schemas.microsoft.com/office/drawing/2010/main" val="0"/>
              </a:ext>
            </a:extLst>
          </a:blip>
          <a:srcRect l="24630" t="37290" r="26321" b="12889"/>
          <a:stretch/>
        </p:blipFill>
        <p:spPr>
          <a:xfrm flipV="1">
            <a:off x="10315364" y="3528476"/>
            <a:ext cx="410322" cy="847133"/>
          </a:xfrm>
          <a:prstGeom prst="ellipse">
            <a:avLst/>
          </a:prstGeom>
          <a:ln>
            <a:noFill/>
          </a:ln>
          <a:effectLst>
            <a:softEdge rad="112500"/>
          </a:effectLst>
          <a:scene3d>
            <a:camera prst="isometricLeftDown"/>
            <a:lightRig rig="threePt" dir="t"/>
          </a:scene3d>
        </p:spPr>
      </p:pic>
      <p:cxnSp>
        <p:nvCxnSpPr>
          <p:cNvPr id="18" name="Straight Arrow Connector 17">
            <a:extLst>
              <a:ext uri="{FF2B5EF4-FFF2-40B4-BE49-F238E27FC236}">
                <a16:creationId xmlns:a16="http://schemas.microsoft.com/office/drawing/2014/main" id="{71ABBCF1-AAB9-5619-4500-FDC8D3A0A737}"/>
              </a:ext>
            </a:extLst>
          </p:cNvPr>
          <p:cNvCxnSpPr>
            <a:cxnSpLocks/>
            <a:stCxn id="9" idx="2"/>
            <a:endCxn id="11" idx="0"/>
          </p:cNvCxnSpPr>
          <p:nvPr/>
        </p:nvCxnSpPr>
        <p:spPr>
          <a:xfrm>
            <a:off x="10833693" y="2772072"/>
            <a:ext cx="536049" cy="50496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a:extLst>
              <a:ext uri="{FF2B5EF4-FFF2-40B4-BE49-F238E27FC236}">
                <a16:creationId xmlns:a16="http://schemas.microsoft.com/office/drawing/2014/main" id="{0A8C8239-B8A9-3B3B-3920-FF3178D89FF9}"/>
              </a:ext>
            </a:extLst>
          </p:cNvPr>
          <p:cNvSpPr txBox="1"/>
          <p:nvPr/>
        </p:nvSpPr>
        <p:spPr>
          <a:xfrm>
            <a:off x="8522293" y="397945"/>
            <a:ext cx="3595620" cy="1600438"/>
          </a:xfrm>
          <a:prstGeom prst="rect">
            <a:avLst/>
          </a:prstGeom>
          <a:noFill/>
        </p:spPr>
        <p:txBody>
          <a:bodyPr wrap="square" rtlCol="0">
            <a:spAutoFit/>
          </a:bodyPr>
          <a:lstStyle/>
          <a:p>
            <a:pPr lvl="3"/>
            <a:endParaRPr lang="en-IN" sz="1400" dirty="0"/>
          </a:p>
          <a:p>
            <a:pPr marL="285750" indent="-285750">
              <a:buFont typeface="Arial" panose="020B0604020202020204" pitchFamily="34" charset="0"/>
              <a:buChar char="•"/>
            </a:pPr>
            <a:r>
              <a:rPr lang="en-IN" sz="1200" dirty="0"/>
              <a:t>Prepare syscall in </a:t>
            </a:r>
            <a:r>
              <a:rPr lang="en-IN" sz="1200" b="1" dirty="0"/>
              <a:t>assembly</a:t>
            </a:r>
            <a:r>
              <a:rPr lang="en-IN" sz="1200" dirty="0"/>
              <a:t> (as with direct syscalls)</a:t>
            </a:r>
          </a:p>
          <a:p>
            <a:pPr marL="285750" indent="-285750">
              <a:buFont typeface="Arial" panose="020B0604020202020204" pitchFamily="34" charset="0"/>
              <a:buChar char="•"/>
            </a:pPr>
            <a:endParaRPr lang="en-IN" sz="1200" b="1" dirty="0"/>
          </a:p>
          <a:p>
            <a:pPr marL="285750" indent="-285750">
              <a:buFont typeface="Arial" panose="020B0604020202020204" pitchFamily="34" charset="0"/>
              <a:buChar char="•"/>
            </a:pPr>
            <a:endParaRPr lang="en-IN" sz="1200" b="1" dirty="0"/>
          </a:p>
          <a:p>
            <a:endParaRPr lang="en-IN" sz="1200" b="1" dirty="0"/>
          </a:p>
          <a:p>
            <a:pPr marL="285750" indent="-285750">
              <a:buFont typeface="Arial" panose="020B0604020202020204" pitchFamily="34" charset="0"/>
              <a:buChar char="•"/>
            </a:pPr>
            <a:r>
              <a:rPr lang="en-IN" sz="1200" dirty="0"/>
              <a:t>Then find a </a:t>
            </a:r>
            <a:r>
              <a:rPr lang="en-IN" sz="1200" b="1" dirty="0"/>
              <a:t>syscall instruction </a:t>
            </a:r>
            <a:r>
              <a:rPr lang="en-IN" sz="1200" dirty="0"/>
              <a:t>in ntdll.dll and </a:t>
            </a:r>
            <a:r>
              <a:rPr lang="en-IN" sz="1200" b="1" dirty="0"/>
              <a:t>jumps </a:t>
            </a:r>
            <a:r>
              <a:rPr lang="en-IN" sz="1200" dirty="0"/>
              <a:t>to that location</a:t>
            </a:r>
            <a:endParaRPr lang="en-US" sz="1200" dirty="0"/>
          </a:p>
        </p:txBody>
      </p:sp>
      <p:sp>
        <p:nvSpPr>
          <p:cNvPr id="32" name="Rectangle 31">
            <a:extLst>
              <a:ext uri="{FF2B5EF4-FFF2-40B4-BE49-F238E27FC236}">
                <a16:creationId xmlns:a16="http://schemas.microsoft.com/office/drawing/2014/main" id="{3BAFB4DA-CEFD-D032-C580-836B184F228E}"/>
              </a:ext>
            </a:extLst>
          </p:cNvPr>
          <p:cNvSpPr/>
          <p:nvPr/>
        </p:nvSpPr>
        <p:spPr>
          <a:xfrm>
            <a:off x="8522293" y="388536"/>
            <a:ext cx="3595620" cy="2377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indirect Syscalls</a:t>
            </a:r>
            <a:endParaRPr lang="en-US" dirty="0"/>
          </a:p>
        </p:txBody>
      </p:sp>
      <p:cxnSp>
        <p:nvCxnSpPr>
          <p:cNvPr id="59" name="Straight Arrow Connector 58">
            <a:extLst>
              <a:ext uri="{FF2B5EF4-FFF2-40B4-BE49-F238E27FC236}">
                <a16:creationId xmlns:a16="http://schemas.microsoft.com/office/drawing/2014/main" id="{4F6332BB-514D-45EF-0C39-54E52894564B}"/>
              </a:ext>
            </a:extLst>
          </p:cNvPr>
          <p:cNvCxnSpPr/>
          <p:nvPr/>
        </p:nvCxnSpPr>
        <p:spPr>
          <a:xfrm>
            <a:off x="11686785" y="3687855"/>
            <a:ext cx="0" cy="203180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61" name="Picture 60">
            <a:extLst>
              <a:ext uri="{FF2B5EF4-FFF2-40B4-BE49-F238E27FC236}">
                <a16:creationId xmlns:a16="http://schemas.microsoft.com/office/drawing/2014/main" id="{74304F20-7404-9B79-DF2D-6897F91E1B8A}"/>
              </a:ext>
            </a:extLst>
          </p:cNvPr>
          <p:cNvPicPr>
            <a:picLocks noChangeAspect="1"/>
          </p:cNvPicPr>
          <p:nvPr/>
        </p:nvPicPr>
        <p:blipFill>
          <a:blip r:embed="rId19"/>
          <a:stretch>
            <a:fillRect/>
          </a:stretch>
        </p:blipFill>
        <p:spPr>
          <a:xfrm>
            <a:off x="8776279" y="1029272"/>
            <a:ext cx="3078170" cy="581025"/>
          </a:xfrm>
          <a:prstGeom prst="rect">
            <a:avLst/>
          </a:prstGeom>
        </p:spPr>
      </p:pic>
      <p:sp>
        <p:nvSpPr>
          <p:cNvPr id="3" name="TextBox 2">
            <a:extLst>
              <a:ext uri="{FF2B5EF4-FFF2-40B4-BE49-F238E27FC236}">
                <a16:creationId xmlns:a16="http://schemas.microsoft.com/office/drawing/2014/main" id="{8F387693-1C76-3AB3-2335-C29AA441CE27}"/>
              </a:ext>
            </a:extLst>
          </p:cNvPr>
          <p:cNvSpPr txBox="1"/>
          <p:nvPr/>
        </p:nvSpPr>
        <p:spPr>
          <a:xfrm>
            <a:off x="271200" y="6519536"/>
            <a:ext cx="10654909" cy="276999"/>
          </a:xfrm>
          <a:prstGeom prst="rect">
            <a:avLst/>
          </a:prstGeom>
          <a:noFill/>
        </p:spPr>
        <p:txBody>
          <a:bodyPr wrap="square">
            <a:spAutoFit/>
          </a:bodyPr>
          <a:lstStyle/>
          <a:p>
            <a:r>
              <a:rPr lang="en-US" sz="1200" i="1" dirty="0">
                <a:solidFill>
                  <a:schemeClr val="bg1">
                    <a:lumMod val="50000"/>
                  </a:schemeClr>
                </a:solidFill>
              </a:rPr>
              <a:t>* https://archive.conference.hitb.org/hitbsecconf2022sin/session/edr-evasion-primer-for-red-teamers/</a:t>
            </a:r>
          </a:p>
        </p:txBody>
      </p:sp>
    </p:spTree>
    <p:extLst>
      <p:ext uri="{BB962C8B-B14F-4D97-AF65-F5344CB8AC3E}">
        <p14:creationId xmlns:p14="http://schemas.microsoft.com/office/powerpoint/2010/main" val="40246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fontScale="90000"/>
          </a:bodyPr>
          <a:lstStyle/>
          <a:p>
            <a:r>
              <a:rPr lang="en-GB" b="1" dirty="0">
                <a:latin typeface="Segoe UI Semibold" panose="020B0502040204020203" pitchFamily="34" charset="0"/>
                <a:cs typeface="Segoe UI Semibold" panose="020B0502040204020203" pitchFamily="34" charset="0"/>
              </a:rPr>
              <a:t>Map showing efficiency of EDR in detecting the attack using the above evasion techniques:</a:t>
            </a:r>
            <a:endParaRPr lang="en-US" b="1" dirty="0">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29663D72-B3F2-9F55-1687-A805FED0D02A}"/>
              </a:ext>
            </a:extLst>
          </p:cNvPr>
          <p:cNvPicPr>
            <a:picLocks noChangeAspect="1"/>
          </p:cNvPicPr>
          <p:nvPr/>
        </p:nvPicPr>
        <p:blipFill>
          <a:blip r:embed="rId3"/>
          <a:stretch>
            <a:fillRect/>
          </a:stretch>
        </p:blipFill>
        <p:spPr>
          <a:xfrm>
            <a:off x="609600" y="1414358"/>
            <a:ext cx="10853189" cy="5012755"/>
          </a:xfrm>
          <a:prstGeom prst="rect">
            <a:avLst/>
          </a:prstGeom>
        </p:spPr>
      </p:pic>
      <p:sp>
        <p:nvSpPr>
          <p:cNvPr id="4" name="TextBox 3">
            <a:extLst>
              <a:ext uri="{FF2B5EF4-FFF2-40B4-BE49-F238E27FC236}">
                <a16:creationId xmlns:a16="http://schemas.microsoft.com/office/drawing/2014/main" id="{D84F8E3A-24D7-11FC-3958-64F3577C83BC}"/>
              </a:ext>
            </a:extLst>
          </p:cNvPr>
          <p:cNvSpPr txBox="1"/>
          <p:nvPr/>
        </p:nvSpPr>
        <p:spPr>
          <a:xfrm>
            <a:off x="609600" y="6488668"/>
            <a:ext cx="10654909" cy="276999"/>
          </a:xfrm>
          <a:prstGeom prst="rect">
            <a:avLst/>
          </a:prstGeom>
          <a:noFill/>
        </p:spPr>
        <p:txBody>
          <a:bodyPr wrap="square">
            <a:spAutoFit/>
          </a:bodyPr>
          <a:lstStyle/>
          <a:p>
            <a:r>
              <a:rPr lang="en-US" sz="1200" i="1" dirty="0">
                <a:solidFill>
                  <a:schemeClr val="bg1">
                    <a:lumMod val="50000"/>
                  </a:schemeClr>
                </a:solidFill>
              </a:rPr>
              <a:t>* https://archive.conference.hitb.org/hitbsecconf2022sin/session/edr-evasion-primer-for-red-teamers/</a:t>
            </a:r>
          </a:p>
        </p:txBody>
      </p:sp>
      <p:pic>
        <p:nvPicPr>
          <p:cNvPr id="5" name="Picture 4" descr="Ashok Kumar Mohan on LinkedIn: null - The Open Security Community | LinkedIn">
            <a:extLst>
              <a:ext uri="{FF2B5EF4-FFF2-40B4-BE49-F238E27FC236}">
                <a16:creationId xmlns:a16="http://schemas.microsoft.com/office/drawing/2014/main" id="{47387302-0688-F055-FBCE-380DFF6DDD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524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US" b="1" dirty="0">
                <a:latin typeface="Segoe UI Semibold" panose="020B0502040204020203" pitchFamily="34" charset="0"/>
                <a:cs typeface="Segoe UI Semibold" panose="020B0502040204020203" pitchFamily="34" charset="0"/>
              </a:rPr>
              <a:t>Counter measures</a:t>
            </a:r>
          </a:p>
        </p:txBody>
      </p:sp>
      <p:sp>
        <p:nvSpPr>
          <p:cNvPr id="6" name="TextBox 5">
            <a:extLst>
              <a:ext uri="{FF2B5EF4-FFF2-40B4-BE49-F238E27FC236}">
                <a16:creationId xmlns:a16="http://schemas.microsoft.com/office/drawing/2014/main" id="{97DC705E-42B7-1390-3DE1-79227A3FBD14}"/>
              </a:ext>
            </a:extLst>
          </p:cNvPr>
          <p:cNvSpPr txBox="1"/>
          <p:nvPr/>
        </p:nvSpPr>
        <p:spPr>
          <a:xfrm>
            <a:off x="444500" y="1235842"/>
            <a:ext cx="11245752" cy="1754326"/>
          </a:xfrm>
          <a:prstGeom prst="rect">
            <a:avLst/>
          </a:prstGeom>
          <a:noFill/>
        </p:spPr>
        <p:txBody>
          <a:bodyPr wrap="square">
            <a:spAutoFit/>
          </a:bodyPr>
          <a:lstStyle/>
          <a:p>
            <a:pPr marL="285750" indent="-285750">
              <a:buFont typeface="Arial" panose="020B0604020202020204" pitchFamily="34" charset="0"/>
              <a:buChar char="•"/>
            </a:pPr>
            <a:r>
              <a:rPr lang="en-GB" dirty="0"/>
              <a:t>Application allow listing</a:t>
            </a:r>
          </a:p>
          <a:p>
            <a:pPr marL="285750" indent="-285750">
              <a:buFont typeface="Arial" panose="020B0604020202020204" pitchFamily="34" charset="0"/>
              <a:buChar char="•"/>
            </a:pPr>
            <a:r>
              <a:rPr lang="en-GB" dirty="0"/>
              <a:t>Controls to block .</a:t>
            </a:r>
            <a:r>
              <a:rPr lang="en-GB" dirty="0" err="1"/>
              <a:t>lnk</a:t>
            </a:r>
            <a:r>
              <a:rPr lang="en-GB" dirty="0"/>
              <a:t> files</a:t>
            </a:r>
          </a:p>
          <a:p>
            <a:pPr marL="285750" indent="-285750">
              <a:buFont typeface="Arial" panose="020B0604020202020204" pitchFamily="34" charset="0"/>
              <a:buChar char="•"/>
            </a:pPr>
            <a:r>
              <a:rPr lang="en-GB" dirty="0"/>
              <a:t>Privilege management controls</a:t>
            </a:r>
          </a:p>
          <a:p>
            <a:pPr marL="285750" indent="-285750">
              <a:buFont typeface="Arial" panose="020B0604020202020204" pitchFamily="34" charset="0"/>
              <a:buChar char="•"/>
            </a:pPr>
            <a:r>
              <a:rPr lang="en-GB" dirty="0"/>
              <a:t>Threat hunting</a:t>
            </a:r>
          </a:p>
          <a:p>
            <a:pPr marL="285750" indent="-285750">
              <a:buFont typeface="Arial" panose="020B0604020202020204" pitchFamily="34" charset="0"/>
              <a:buChar char="•"/>
            </a:pPr>
            <a:r>
              <a:rPr lang="en-GB" dirty="0"/>
              <a:t>Memory Forensics</a:t>
            </a:r>
          </a:p>
          <a:p>
            <a:pPr marL="285750" indent="-285750">
              <a:buFont typeface="Arial" panose="020B0604020202020204" pitchFamily="34" charset="0"/>
              <a:buChar char="•"/>
            </a:pPr>
            <a:r>
              <a:rPr lang="en-GB" dirty="0"/>
              <a:t>Prevent LSASS dumping by running it as protected process light (run as PPL)</a:t>
            </a:r>
            <a:endParaRPr lang="en-US" dirty="0"/>
          </a:p>
        </p:txBody>
      </p:sp>
      <p:pic>
        <p:nvPicPr>
          <p:cNvPr id="3" name="Picture 2" descr="Ashok Kumar Mohan on LinkedIn: null - The Open Security Community | LinkedIn">
            <a:extLst>
              <a:ext uri="{FF2B5EF4-FFF2-40B4-BE49-F238E27FC236}">
                <a16:creationId xmlns:a16="http://schemas.microsoft.com/office/drawing/2014/main" id="{BB69BDB1-8578-1A21-85DB-E7D5940F0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52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US" b="1" dirty="0">
                <a:latin typeface="Segoe UI Semibold" panose="020B0502040204020203" pitchFamily="34" charset="0"/>
                <a:cs typeface="Segoe UI Semibold" panose="020B0502040204020203" pitchFamily="34" charset="0"/>
              </a:rPr>
              <a:t>Conclusion</a:t>
            </a:r>
          </a:p>
        </p:txBody>
      </p:sp>
      <p:sp>
        <p:nvSpPr>
          <p:cNvPr id="6" name="TextBox 5">
            <a:extLst>
              <a:ext uri="{FF2B5EF4-FFF2-40B4-BE49-F238E27FC236}">
                <a16:creationId xmlns:a16="http://schemas.microsoft.com/office/drawing/2014/main" id="{97DC705E-42B7-1390-3DE1-79227A3FBD14}"/>
              </a:ext>
            </a:extLst>
          </p:cNvPr>
          <p:cNvSpPr txBox="1"/>
          <p:nvPr/>
        </p:nvSpPr>
        <p:spPr>
          <a:xfrm>
            <a:off x="444500" y="1235842"/>
            <a:ext cx="11245752" cy="3416320"/>
          </a:xfrm>
          <a:prstGeom prst="rect">
            <a:avLst/>
          </a:prstGeom>
          <a:noFill/>
        </p:spPr>
        <p:txBody>
          <a:bodyPr wrap="square">
            <a:spAutoFit/>
          </a:bodyPr>
          <a:lstStyle/>
          <a:p>
            <a:r>
              <a:rPr lang="en-GB" dirty="0"/>
              <a:t>Responding to EDR evasion techniques remains an ongoing challenge in cybersecurity. EDR solutions are intended to detect and stop malicious activities; however, attackers continue devising novel tactics for bypassing detection systems to deploy their malicious code without setting off alarms in EDR software. </a:t>
            </a:r>
          </a:p>
          <a:p>
            <a:endParaRPr lang="en-GB" dirty="0"/>
          </a:p>
          <a:p>
            <a:r>
              <a:rPr lang="en-GB" dirty="0"/>
              <a:t>To effectively address this ongoing challenge, security professionals must have an in-depth knowledge of EDR solutions, Windows syscalls, and EDR evasion techniques. With this understanding in hand, defenders can create countermeasures tailored specifically to EDR evasion attempts. </a:t>
            </a:r>
          </a:p>
          <a:p>
            <a:endParaRPr lang="en-GB" dirty="0"/>
          </a:p>
          <a:p>
            <a:r>
              <a:rPr lang="en-GB" dirty="0"/>
              <a:t>One drawback of basic EDR solutions is their inferiority to sophisticated/modern EDR solutions with more advanced detection mechanisms that detect evasion techniques; they have mechanisms in place that detect and prevent EDR evasion altogether. </a:t>
            </a:r>
          </a:p>
          <a:p>
            <a:endParaRPr lang="en-GB" dirty="0"/>
          </a:p>
        </p:txBody>
      </p:sp>
      <p:pic>
        <p:nvPicPr>
          <p:cNvPr id="3" name="Picture 2" descr="Ashok Kumar Mohan on LinkedIn: null - The Open Security Community | LinkedIn">
            <a:extLst>
              <a:ext uri="{FF2B5EF4-FFF2-40B4-BE49-F238E27FC236}">
                <a16:creationId xmlns:a16="http://schemas.microsoft.com/office/drawing/2014/main" id="{91C2F844-6E03-7026-29FA-FD04E28CD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46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6F8132-AFA9-F5D1-892B-931CCF624C53}"/>
              </a:ext>
            </a:extLst>
          </p:cNvPr>
          <p:cNvSpPr>
            <a:spLocks noGrp="1"/>
          </p:cNvSpPr>
          <p:nvPr>
            <p:ph sz="quarter" idx="10"/>
          </p:nvPr>
        </p:nvSpPr>
        <p:spPr>
          <a:xfrm>
            <a:off x="3232090" y="2987397"/>
            <a:ext cx="5327904" cy="883205"/>
          </a:xfrm>
        </p:spPr>
        <p:txBody>
          <a:bodyPr/>
          <a:lstStyle/>
          <a:p>
            <a:pPr marL="0" indent="0" algn="ctr">
              <a:buNone/>
            </a:pPr>
            <a:r>
              <a:rPr lang="en-IN" sz="2800" b="1" dirty="0">
                <a:solidFill>
                  <a:schemeClr val="tx1"/>
                </a:solidFill>
                <a:latin typeface="Segoe UI Semibold" panose="020B0502040204020203" pitchFamily="34" charset="0"/>
                <a:ea typeface="+mj-ea"/>
                <a:cs typeface="Segoe UI Semibold" panose="020B0502040204020203" pitchFamily="34" charset="0"/>
              </a:rPr>
              <a:t>Thank You </a:t>
            </a:r>
            <a:endParaRPr lang="en-GB" sz="2800" b="1" dirty="0">
              <a:solidFill>
                <a:schemeClr val="tx1"/>
              </a:solidFill>
              <a:latin typeface="Segoe UI Semibold" panose="020B0502040204020203" pitchFamily="34" charset="0"/>
              <a:ea typeface="+mj-ea"/>
              <a:cs typeface="Segoe UI Semibold" panose="020B0502040204020203" pitchFamily="34" charset="0"/>
            </a:endParaRPr>
          </a:p>
        </p:txBody>
      </p:sp>
      <p:sp>
        <p:nvSpPr>
          <p:cNvPr id="3" name="TextBox 2">
            <a:extLst>
              <a:ext uri="{FF2B5EF4-FFF2-40B4-BE49-F238E27FC236}">
                <a16:creationId xmlns:a16="http://schemas.microsoft.com/office/drawing/2014/main" id="{29D8ADFC-4366-4354-B1BF-CF2C74AD16E7}"/>
              </a:ext>
            </a:extLst>
          </p:cNvPr>
          <p:cNvSpPr txBox="1"/>
          <p:nvPr/>
        </p:nvSpPr>
        <p:spPr>
          <a:xfrm>
            <a:off x="7242887" y="4608203"/>
            <a:ext cx="4762971" cy="369332"/>
          </a:xfrm>
          <a:prstGeom prst="rect">
            <a:avLst/>
          </a:prstGeom>
          <a:noFill/>
        </p:spPr>
        <p:txBody>
          <a:bodyPr wrap="none" rtlCol="0">
            <a:spAutoFit/>
          </a:bodyPr>
          <a:lstStyle/>
          <a:p>
            <a:r>
              <a:rPr lang="en-US" dirty="0"/>
              <a:t>https://in.linkedin.com/in/y-n-harish-94812b122</a:t>
            </a:r>
            <a:endParaRPr lang="en-IN" dirty="0"/>
          </a:p>
        </p:txBody>
      </p:sp>
      <p:pic>
        <p:nvPicPr>
          <p:cNvPr id="4" name="Picture 3" descr="Ashok Kumar Mohan on LinkedIn: null - The Open Security Community | LinkedIn">
            <a:extLst>
              <a:ext uri="{FF2B5EF4-FFF2-40B4-BE49-F238E27FC236}">
                <a16:creationId xmlns:a16="http://schemas.microsoft.com/office/drawing/2014/main" id="{9090AB6B-621E-1361-88A9-2B54353E1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01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093A03-65E7-2C13-F4C9-6729676B20FD}"/>
              </a:ext>
            </a:extLst>
          </p:cNvPr>
          <p:cNvSpPr>
            <a:spLocks noGrp="1"/>
          </p:cNvSpPr>
          <p:nvPr>
            <p:ph sz="quarter" idx="10"/>
          </p:nvPr>
        </p:nvSpPr>
        <p:spPr>
          <a:xfrm>
            <a:off x="444500" y="1460500"/>
            <a:ext cx="11229636" cy="4665092"/>
          </a:xfrm>
        </p:spPr>
        <p:txBody>
          <a:bodyPr>
            <a:normAutofit/>
          </a:bodyPr>
          <a:lstStyle/>
          <a:p>
            <a:pPr marL="0" lvl="0" indent="0">
              <a:lnSpc>
                <a:spcPct val="107000"/>
              </a:lnSpc>
              <a:buNone/>
            </a:pPr>
            <a:endParaRPr lang="en-IN" sz="16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Cyber security professional with </a:t>
            </a:r>
            <a:r>
              <a:rPr lang="en-IN" sz="1600" kern="100" dirty="0">
                <a:latin typeface="Calibri" panose="020F0502020204030204" pitchFamily="34" charset="0"/>
                <a:ea typeface="Calibri" panose="020F0502020204030204" pitchFamily="34" charset="0"/>
                <a:cs typeface="Times New Roman" panose="02020603050405020304" pitchFamily="18" charset="0"/>
              </a:rPr>
              <a:t>7</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years of experience in the finance sector and energy sector.</a:t>
            </a:r>
          </a:p>
          <a:p>
            <a:pPr marL="342900" lvl="0" indent="-342900">
              <a:lnSpc>
                <a:spcPct val="107000"/>
              </a:lnSpc>
              <a:buFont typeface="Wingdings" panose="05000000000000000000" pitchFamily="2" charset="2"/>
              <a:buChar char=""/>
            </a:pPr>
            <a:r>
              <a:rPr lang="en-IN" sz="1600" kern="100" dirty="0">
                <a:latin typeface="Calibri" panose="020F0502020204030204" pitchFamily="34" charset="0"/>
                <a:ea typeface="Calibri" panose="020F0502020204030204" pitchFamily="34" charset="0"/>
                <a:cs typeface="Times New Roman" panose="02020603050405020304" pitchFamily="18" charset="0"/>
              </a:rPr>
              <a:t>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oles: </a:t>
            </a:r>
          </a:p>
          <a:p>
            <a:pPr marL="742950" lvl="1" indent="-285750">
              <a:lnSpc>
                <a:spcPct val="107000"/>
              </a:lnSpc>
              <a:buFont typeface="Courier New" panose="02070309020205020404" pitchFamily="49" charset="0"/>
              <a:buChar char="o"/>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Cyber security analyst </a:t>
            </a:r>
          </a:p>
          <a:p>
            <a:pPr marL="742950" lvl="1" indent="-285750">
              <a:lnSpc>
                <a:spcPct val="107000"/>
              </a:lnSpc>
              <a:buFont typeface="Courier New" panose="02070309020205020404" pitchFamily="49" charset="0"/>
              <a:buChar char="o"/>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Threat Hunt and Threat Intel Analyst </a:t>
            </a:r>
          </a:p>
          <a:p>
            <a:pPr marL="742950" lvl="1" indent="-285750">
              <a:lnSpc>
                <a:spcPct val="107000"/>
              </a:lnSpc>
              <a:buFont typeface="Courier New" panose="02070309020205020404" pitchFamily="49" charset="0"/>
              <a:buChar char="o"/>
            </a:pPr>
            <a:r>
              <a:rPr lang="en-IN" sz="1600" kern="100" dirty="0">
                <a:latin typeface="Calibri" panose="020F0502020204030204" pitchFamily="34" charset="0"/>
                <a:cs typeface="Times New Roman" panose="02020603050405020304" pitchFamily="18" charset="0"/>
              </a:rPr>
              <a:t>Incident Responder </a:t>
            </a:r>
          </a:p>
          <a:p>
            <a:pPr marL="742950" lvl="1" indent="-285750">
              <a:lnSpc>
                <a:spcPct val="107000"/>
              </a:lnSpc>
              <a:buFont typeface="Courier New" panose="02070309020205020404" pitchFamily="49" charset="0"/>
              <a:buChar char="o"/>
            </a:pPr>
            <a:r>
              <a:rPr lang="en-IN" sz="1600" kern="100" dirty="0">
                <a:latin typeface="Calibri" panose="020F0502020204030204" pitchFamily="34" charset="0"/>
                <a:cs typeface="Times New Roman" panose="02020603050405020304" pitchFamily="18" charset="0"/>
              </a:rPr>
              <a:t>Cyber Security Engineer</a:t>
            </a:r>
          </a:p>
          <a:p>
            <a:pPr>
              <a:lnSpc>
                <a:spcPct val="107000"/>
              </a:lnSpc>
              <a:buFont typeface="Wingdings" panose="05000000000000000000" pitchFamily="2" charset="2"/>
              <a:buChar char="§"/>
            </a:pPr>
            <a:r>
              <a:rPr lang="en-IN" sz="1600" kern="100" dirty="0">
                <a:latin typeface="Calibri" panose="020F0502020204030204" pitchFamily="34" charset="0"/>
                <a:cs typeface="Times New Roman" panose="02020603050405020304" pitchFamily="18" charset="0"/>
              </a:rPr>
              <a:t>CEH, CHFI, Splunk Power user, SC 200, AZ 500</a:t>
            </a:r>
          </a:p>
          <a:p>
            <a:pPr>
              <a:lnSpc>
                <a:spcPct val="107000"/>
              </a:lnSpc>
              <a:buFont typeface="Wingdings" panose="05000000000000000000" pitchFamily="2" charset="2"/>
              <a:buChar char="§"/>
            </a:pPr>
            <a:r>
              <a:rPr lang="en-IN" sz="1600" kern="100" dirty="0">
                <a:latin typeface="Calibri" panose="020F0502020204030204" pitchFamily="34" charset="0"/>
                <a:ea typeface="Calibri" panose="020F0502020204030204" pitchFamily="34" charset="0"/>
                <a:cs typeface="Times New Roman" panose="02020603050405020304" pitchFamily="18" charset="0"/>
              </a:rPr>
              <a:t>https://in.linkedin.com/in/y-n-harish-94812b122</a:t>
            </a:r>
          </a:p>
        </p:txBody>
      </p:sp>
      <p:sp>
        <p:nvSpPr>
          <p:cNvPr id="3" name="Title 2">
            <a:extLst>
              <a:ext uri="{FF2B5EF4-FFF2-40B4-BE49-F238E27FC236}">
                <a16:creationId xmlns:a16="http://schemas.microsoft.com/office/drawing/2014/main" id="{7A9B9726-D905-8A9D-E735-68C6C5AB9A86}"/>
              </a:ext>
            </a:extLst>
          </p:cNvPr>
          <p:cNvSpPr>
            <a:spLocks noGrp="1"/>
          </p:cNvSpPr>
          <p:nvPr>
            <p:ph type="title"/>
          </p:nvPr>
        </p:nvSpPr>
        <p:spPr/>
        <p:txBody>
          <a:bodyPr/>
          <a:lstStyle/>
          <a:p>
            <a:r>
              <a:rPr lang="en-US" b="1" dirty="0">
                <a:latin typeface="Segoe UI Semibold" panose="020B0502040204020203" pitchFamily="34" charset="0"/>
                <a:cs typeface="Segoe UI Semibold" panose="020B0502040204020203" pitchFamily="34" charset="0"/>
              </a:rPr>
              <a:t>Who am I</a:t>
            </a:r>
            <a:endParaRPr lang="en-IN" dirty="0"/>
          </a:p>
        </p:txBody>
      </p:sp>
      <p:pic>
        <p:nvPicPr>
          <p:cNvPr id="5" name="Picture 4" descr="Ashok Kumar Mohan on LinkedIn: null - The Open Security Community | LinkedIn">
            <a:extLst>
              <a:ext uri="{FF2B5EF4-FFF2-40B4-BE49-F238E27FC236}">
                <a16:creationId xmlns:a16="http://schemas.microsoft.com/office/drawing/2014/main" id="{DC87C1CE-5E94-E4A0-5FCF-35FCD9878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944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US" b="1" dirty="0">
                <a:latin typeface="Segoe UI Semibold" panose="020B0502040204020203" pitchFamily="34" charset="0"/>
                <a:cs typeface="Segoe UI Semibold" panose="020B0502040204020203" pitchFamily="34" charset="0"/>
              </a:rPr>
              <a:t>Contents</a:t>
            </a: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a:noAutofit/>
          </a:bodyPr>
          <a:lstStyle/>
          <a:p>
            <a:r>
              <a:rPr lang="en-US" sz="1600" dirty="0">
                <a:latin typeface="Segoe UI" panose="020B0502040204020203" pitchFamily="34" charset="0"/>
                <a:cs typeface="Segoe UI" panose="020B0502040204020203" pitchFamily="34" charset="0"/>
              </a:rPr>
              <a:t>Introduction</a:t>
            </a:r>
          </a:p>
          <a:p>
            <a:r>
              <a:rPr lang="en-US" sz="1600" dirty="0">
                <a:latin typeface="Segoe UI" panose="020B0502040204020203" pitchFamily="34" charset="0"/>
                <a:cs typeface="Segoe UI" panose="020B0502040204020203" pitchFamily="34" charset="0"/>
              </a:rPr>
              <a:t>What are windows syscalls?</a:t>
            </a:r>
          </a:p>
          <a:p>
            <a:r>
              <a:rPr lang="en-US" sz="1600" dirty="0" err="1">
                <a:latin typeface="Segoe UI" panose="020B0502040204020203" pitchFamily="34" charset="0"/>
                <a:cs typeface="Segoe UI" panose="020B0502040204020203" pitchFamily="34" charset="0"/>
              </a:rPr>
              <a:t>NTAllocateVirtualMemory</a:t>
            </a:r>
            <a:r>
              <a:rPr lang="en-US" sz="1600" dirty="0">
                <a:latin typeface="Segoe UI" panose="020B0502040204020203" pitchFamily="34" charset="0"/>
                <a:cs typeface="Segoe UI" panose="020B0502040204020203" pitchFamily="34" charset="0"/>
              </a:rPr>
              <a:t> vs </a:t>
            </a:r>
            <a:r>
              <a:rPr lang="en-US" sz="1600" dirty="0" err="1">
                <a:latin typeface="Segoe UI" panose="020B0502040204020203" pitchFamily="34" charset="0"/>
                <a:cs typeface="Segoe UI" panose="020B0502040204020203" pitchFamily="34" charset="0"/>
              </a:rPr>
              <a:t>VirtualAlloc</a:t>
            </a:r>
            <a:r>
              <a:rPr lang="en-US" sz="1600" dirty="0">
                <a:latin typeface="Segoe UI" panose="020B0502040204020203" pitchFamily="34" charset="0"/>
                <a:cs typeface="Segoe UI" panose="020B0502040204020203" pitchFamily="34" charset="0"/>
              </a:rPr>
              <a:t> </a:t>
            </a:r>
          </a:p>
          <a:p>
            <a:r>
              <a:rPr lang="en-GB" sz="1600" dirty="0">
                <a:latin typeface="Segoe UI" panose="020B0502040204020203" pitchFamily="34" charset="0"/>
                <a:cs typeface="Segoe UI" panose="020B0502040204020203" pitchFamily="34" charset="0"/>
              </a:rPr>
              <a:t>How EDR works / How Userland Hooking implemented by EDR?</a:t>
            </a:r>
          </a:p>
          <a:p>
            <a:r>
              <a:rPr lang="en-GB" sz="1600" dirty="0">
                <a:latin typeface="Segoe UI" panose="020B0502040204020203" pitchFamily="34" charset="0"/>
                <a:cs typeface="Segoe UI" panose="020B0502040204020203" pitchFamily="34" charset="0"/>
              </a:rPr>
              <a:t>Different types of EDR evasion techniques</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Direct syscalls</a:t>
            </a:r>
          </a:p>
          <a:p>
            <a:r>
              <a:rPr lang="en-US" sz="1600" dirty="0">
                <a:latin typeface="Segoe UI" panose="020B0502040204020203" pitchFamily="34" charset="0"/>
                <a:cs typeface="Segoe UI" panose="020B0502040204020203" pitchFamily="34" charset="0"/>
              </a:rPr>
              <a:t>Indirect syscalls</a:t>
            </a:r>
          </a:p>
          <a:p>
            <a:r>
              <a:rPr lang="en-US" sz="1600" dirty="0">
                <a:latin typeface="Segoe UI" panose="020B0502040204020203" pitchFamily="34" charset="0"/>
                <a:cs typeface="Segoe UI" panose="020B0502040204020203" pitchFamily="34" charset="0"/>
              </a:rPr>
              <a:t>efficiency of EDRs in detecting evasion techniques</a:t>
            </a:r>
          </a:p>
          <a:p>
            <a:r>
              <a:rPr lang="en-US" sz="1600" dirty="0">
                <a:latin typeface="Segoe UI" panose="020B0502040204020203" pitchFamily="34" charset="0"/>
                <a:cs typeface="Segoe UI" panose="020B0502040204020203" pitchFamily="34" charset="0"/>
              </a:rPr>
              <a:t>Counter Measures</a:t>
            </a:r>
          </a:p>
          <a:p>
            <a:r>
              <a:rPr lang="en-US" sz="1600" dirty="0">
                <a:latin typeface="Segoe UI" panose="020B0502040204020203" pitchFamily="34" charset="0"/>
                <a:cs typeface="Segoe UI" panose="020B0502040204020203" pitchFamily="34" charset="0"/>
              </a:rPr>
              <a:t>conclusion</a:t>
            </a:r>
          </a:p>
        </p:txBody>
      </p:sp>
      <p:pic>
        <p:nvPicPr>
          <p:cNvPr id="5" name="Picture 4" descr="Ashok Kumar Mohan on LinkedIn: null - The Open Security Community | LinkedIn">
            <a:extLst>
              <a:ext uri="{FF2B5EF4-FFF2-40B4-BE49-F238E27FC236}">
                <a16:creationId xmlns:a16="http://schemas.microsoft.com/office/drawing/2014/main" id="{ED3FBA31-F1DE-9613-D001-1315553EC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43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66FB4B3-C11E-B5AF-1594-DA9A86F581C9}"/>
              </a:ext>
            </a:extLst>
          </p:cNvPr>
          <p:cNvSpPr/>
          <p:nvPr/>
        </p:nvSpPr>
        <p:spPr>
          <a:xfrm>
            <a:off x="1432039" y="3095915"/>
            <a:ext cx="2005659" cy="1249106"/>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90D9BE-1AD2-33A8-E066-731E4C0CE9B1}"/>
              </a:ext>
            </a:extLst>
          </p:cNvPr>
          <p:cNvSpPr/>
          <p:nvPr/>
        </p:nvSpPr>
        <p:spPr>
          <a:xfrm>
            <a:off x="7966955" y="3095915"/>
            <a:ext cx="1960872" cy="12491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US" b="1" dirty="0">
                <a:latin typeface="Segoe UI Semibold" panose="020B0502040204020203" pitchFamily="34" charset="0"/>
                <a:cs typeface="Segoe UI Semibold" panose="020B0502040204020203" pitchFamily="34" charset="0"/>
              </a:rPr>
              <a:t>Introduction</a:t>
            </a:r>
          </a:p>
        </p:txBody>
      </p:sp>
      <p:sp>
        <p:nvSpPr>
          <p:cNvPr id="6" name="TextBox 5">
            <a:extLst>
              <a:ext uri="{FF2B5EF4-FFF2-40B4-BE49-F238E27FC236}">
                <a16:creationId xmlns:a16="http://schemas.microsoft.com/office/drawing/2014/main" id="{AB7EDC8D-27E9-0294-4A48-653D672B9C58}"/>
              </a:ext>
            </a:extLst>
          </p:cNvPr>
          <p:cNvSpPr txBox="1"/>
          <p:nvPr/>
        </p:nvSpPr>
        <p:spPr>
          <a:xfrm>
            <a:off x="444500" y="1434905"/>
            <a:ext cx="11161346" cy="923330"/>
          </a:xfrm>
          <a:prstGeom prst="rect">
            <a:avLst/>
          </a:prstGeom>
          <a:noFill/>
        </p:spPr>
        <p:txBody>
          <a:bodyPr wrap="square">
            <a:spAutoFit/>
          </a:bodyPr>
          <a:lstStyle/>
          <a:p>
            <a:r>
              <a:rPr lang="en-GB" dirty="0"/>
              <a:t>EDR evasion is a set of techniques that attackers use to bypass endpoint detection and response (EDR) solutions. EDR solutions are designed to monitor endpoints for malicious activity and to respond to incidents when they occur. However, attackers are constantly developing new techniques to evade EDR solutions.</a:t>
            </a:r>
            <a:endParaRPr lang="en-US" dirty="0"/>
          </a:p>
        </p:txBody>
      </p:sp>
      <p:pic>
        <p:nvPicPr>
          <p:cNvPr id="8" name="Graphic 7" descr="Alien Face with solid fill">
            <a:extLst>
              <a:ext uri="{FF2B5EF4-FFF2-40B4-BE49-F238E27FC236}">
                <a16:creationId xmlns:a16="http://schemas.microsoft.com/office/drawing/2014/main" id="{41C31D57-052C-7C01-7673-3407384D95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2191" y="3250660"/>
            <a:ext cx="914400" cy="914400"/>
          </a:xfrm>
          <a:prstGeom prst="rect">
            <a:avLst/>
          </a:prstGeom>
        </p:spPr>
      </p:pic>
      <p:pic>
        <p:nvPicPr>
          <p:cNvPr id="19" name="Graphic 18" descr="Shield Tick with solid fill">
            <a:extLst>
              <a:ext uri="{FF2B5EF4-FFF2-40B4-BE49-F238E27FC236}">
                <a16:creationId xmlns:a16="http://schemas.microsoft.com/office/drawing/2014/main" id="{D675F3E9-4F0E-9BE7-A730-F357498209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66955" y="3250660"/>
            <a:ext cx="914400" cy="914400"/>
          </a:xfrm>
          <a:prstGeom prst="rect">
            <a:avLst/>
          </a:prstGeom>
        </p:spPr>
      </p:pic>
      <p:pic>
        <p:nvPicPr>
          <p:cNvPr id="21" name="Graphic 20" descr="Robot with solid fill">
            <a:extLst>
              <a:ext uri="{FF2B5EF4-FFF2-40B4-BE49-F238E27FC236}">
                <a16:creationId xmlns:a16="http://schemas.microsoft.com/office/drawing/2014/main" id="{E835FFE8-DE43-61E3-9AAD-15CA22A26C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23298" y="3250660"/>
            <a:ext cx="914400" cy="914400"/>
          </a:xfrm>
          <a:prstGeom prst="rect">
            <a:avLst/>
          </a:prstGeom>
        </p:spPr>
      </p:pic>
      <p:pic>
        <p:nvPicPr>
          <p:cNvPr id="4" name="Graphic 3" descr="Computer with solid fill">
            <a:extLst>
              <a:ext uri="{FF2B5EF4-FFF2-40B4-BE49-F238E27FC236}">
                <a16:creationId xmlns:a16="http://schemas.microsoft.com/office/drawing/2014/main" id="{ADA742BF-BE40-CE57-33E5-20BD6E92DA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4324" y="3259977"/>
            <a:ext cx="914400" cy="914400"/>
          </a:xfrm>
          <a:prstGeom prst="rect">
            <a:avLst/>
          </a:prstGeom>
        </p:spPr>
      </p:pic>
      <p:cxnSp>
        <p:nvCxnSpPr>
          <p:cNvPr id="10" name="Straight Arrow Connector 9">
            <a:extLst>
              <a:ext uri="{FF2B5EF4-FFF2-40B4-BE49-F238E27FC236}">
                <a16:creationId xmlns:a16="http://schemas.microsoft.com/office/drawing/2014/main" id="{4B92F6F9-4BC1-0F3E-B5A5-AD44E0731282}"/>
              </a:ext>
            </a:extLst>
          </p:cNvPr>
          <p:cNvCxnSpPr>
            <a:stCxn id="21" idx="3"/>
            <a:endCxn id="19" idx="1"/>
          </p:cNvCxnSpPr>
          <p:nvPr/>
        </p:nvCxnSpPr>
        <p:spPr>
          <a:xfrm>
            <a:off x="3437698" y="3707860"/>
            <a:ext cx="4529257" cy="0"/>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7" name="Graphic 16" descr="Close with solid fill">
            <a:extLst>
              <a:ext uri="{FF2B5EF4-FFF2-40B4-BE49-F238E27FC236}">
                <a16:creationId xmlns:a16="http://schemas.microsoft.com/office/drawing/2014/main" id="{EE96096A-00ED-13AB-D0FA-2B72CFE36C0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45126" y="3250660"/>
            <a:ext cx="914400" cy="914400"/>
          </a:xfrm>
          <a:prstGeom prst="rect">
            <a:avLst/>
          </a:prstGeom>
        </p:spPr>
      </p:pic>
      <p:pic>
        <p:nvPicPr>
          <p:cNvPr id="9" name="Picture 8" descr="Ashok Kumar Mohan on LinkedIn: null - The Open Security Community | LinkedIn">
            <a:extLst>
              <a:ext uri="{FF2B5EF4-FFF2-40B4-BE49-F238E27FC236}">
                <a16:creationId xmlns:a16="http://schemas.microsoft.com/office/drawing/2014/main" id="{DDB5BB19-5A12-5214-93B4-F25028DDF99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52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ircle(in)">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US" b="1">
                <a:latin typeface="Segoe UI Semibold" panose="020B0502040204020203" pitchFamily="34" charset="0"/>
                <a:cs typeface="Segoe UI Semibold" panose="020B0502040204020203" pitchFamily="34" charset="0"/>
              </a:rPr>
              <a:t>What are Windows Syscalls?</a:t>
            </a:r>
            <a:endParaRPr lang="en-US" b="1" dirty="0">
              <a:latin typeface="Segoe UI Semibold" panose="020B0502040204020203" pitchFamily="34" charset="0"/>
              <a:cs typeface="Segoe UI Semibold" panose="020B0502040204020203" pitchFamily="34" charset="0"/>
            </a:endParaRPr>
          </a:p>
        </p:txBody>
      </p:sp>
      <p:sp>
        <p:nvSpPr>
          <p:cNvPr id="7" name="TextBox 6">
            <a:extLst>
              <a:ext uri="{FF2B5EF4-FFF2-40B4-BE49-F238E27FC236}">
                <a16:creationId xmlns:a16="http://schemas.microsoft.com/office/drawing/2014/main" id="{12BFAB58-4C93-2C40-35F0-284B3F6F8CB8}"/>
              </a:ext>
            </a:extLst>
          </p:cNvPr>
          <p:cNvSpPr txBox="1"/>
          <p:nvPr/>
        </p:nvSpPr>
        <p:spPr>
          <a:xfrm>
            <a:off x="444500" y="1222459"/>
            <a:ext cx="11203550" cy="1477328"/>
          </a:xfrm>
          <a:prstGeom prst="rect">
            <a:avLst/>
          </a:prstGeom>
          <a:noFill/>
        </p:spPr>
        <p:txBody>
          <a:bodyPr wrap="square">
            <a:spAutoFit/>
          </a:bodyPr>
          <a:lstStyle/>
          <a:p>
            <a:r>
              <a:rPr lang="en-GB" sz="1800" dirty="0">
                <a:solidFill>
                  <a:srgbClr val="1B1B1B"/>
                </a:solidFill>
                <a:latin typeface="barlow-light"/>
              </a:rPr>
              <a:t>S</a:t>
            </a:r>
            <a:r>
              <a:rPr lang="en-GB" sz="1800" i="0" dirty="0">
                <a:solidFill>
                  <a:srgbClr val="1B1B1B"/>
                </a:solidFill>
                <a:effectLst/>
                <a:latin typeface="barlow-light"/>
              </a:rPr>
              <a:t>yscalls are windows internals components that provide a way for Windows programs to interact </a:t>
            </a:r>
            <a:r>
              <a:rPr lang="en-GB" dirty="0">
                <a:solidFill>
                  <a:srgbClr val="1B1B1B"/>
                </a:solidFill>
                <a:latin typeface="barlow-light"/>
              </a:rPr>
              <a:t>with operating system for a</a:t>
            </a:r>
            <a:r>
              <a:rPr lang="en-GB" sz="1800" i="0" dirty="0">
                <a:solidFill>
                  <a:srgbClr val="1B1B1B"/>
                </a:solidFill>
                <a:effectLst/>
                <a:latin typeface="barlow-light"/>
              </a:rPr>
              <a:t>ccessing services</a:t>
            </a:r>
            <a:r>
              <a:rPr lang="en-GB" dirty="0">
                <a:solidFill>
                  <a:srgbClr val="1B1B1B"/>
                </a:solidFill>
                <a:latin typeface="barlow-light"/>
              </a:rPr>
              <a:t>.</a:t>
            </a:r>
            <a:r>
              <a:rPr lang="en-GB" sz="1800" i="0" dirty="0">
                <a:solidFill>
                  <a:srgbClr val="1B1B1B"/>
                </a:solidFill>
                <a:effectLst/>
                <a:latin typeface="barlow-light"/>
              </a:rPr>
              <a:t> </a:t>
            </a:r>
          </a:p>
          <a:p>
            <a:pPr marL="742950" lvl="1" indent="-285750">
              <a:buFont typeface="Arial" panose="020B0604020202020204" pitchFamily="34" charset="0"/>
              <a:buChar char="•"/>
            </a:pPr>
            <a:r>
              <a:rPr lang="en-GB" i="0" dirty="0">
                <a:solidFill>
                  <a:srgbClr val="1B1B1B"/>
                </a:solidFill>
                <a:effectLst/>
                <a:latin typeface="barlow-light"/>
              </a:rPr>
              <a:t>Reading or writing to a file</a:t>
            </a:r>
            <a:endParaRPr lang="en-GB" dirty="0">
              <a:solidFill>
                <a:srgbClr val="1B1B1B"/>
              </a:solidFill>
              <a:latin typeface="barlow-light"/>
            </a:endParaRPr>
          </a:p>
          <a:p>
            <a:pPr marL="742950" lvl="1" indent="-285750">
              <a:buFont typeface="Arial" panose="020B0604020202020204" pitchFamily="34" charset="0"/>
              <a:buChar char="•"/>
            </a:pPr>
            <a:r>
              <a:rPr lang="en-GB" i="0" dirty="0">
                <a:solidFill>
                  <a:srgbClr val="1B1B1B"/>
                </a:solidFill>
                <a:effectLst/>
                <a:latin typeface="barlow-light"/>
              </a:rPr>
              <a:t>creating a new process in userland, or allocating memory to programs, </a:t>
            </a:r>
          </a:p>
          <a:p>
            <a:pPr marL="742950" lvl="1" indent="-285750">
              <a:buFont typeface="Arial" panose="020B0604020202020204" pitchFamily="34" charset="0"/>
              <a:buChar char="•"/>
            </a:pPr>
            <a:r>
              <a:rPr lang="en-GB" i="0" dirty="0">
                <a:solidFill>
                  <a:srgbClr val="1B1B1B"/>
                </a:solidFill>
                <a:effectLst/>
                <a:latin typeface="barlow-light"/>
              </a:rPr>
              <a:t>using cryptographic functions in your programs.</a:t>
            </a:r>
          </a:p>
        </p:txBody>
      </p:sp>
      <p:pic>
        <p:nvPicPr>
          <p:cNvPr id="9" name="Picture 8">
            <a:extLst>
              <a:ext uri="{FF2B5EF4-FFF2-40B4-BE49-F238E27FC236}">
                <a16:creationId xmlns:a16="http://schemas.microsoft.com/office/drawing/2014/main" id="{E04F5C0A-DD6C-EAA8-0891-B3EFCFBCD5CC}"/>
              </a:ext>
            </a:extLst>
          </p:cNvPr>
          <p:cNvPicPr>
            <a:picLocks noChangeAspect="1"/>
          </p:cNvPicPr>
          <p:nvPr/>
        </p:nvPicPr>
        <p:blipFill rotWithShape="1">
          <a:blip r:embed="rId2"/>
          <a:srcRect l="604" t="2830" r="966" b="2803"/>
          <a:stretch/>
        </p:blipFill>
        <p:spPr>
          <a:xfrm>
            <a:off x="2424752" y="2699787"/>
            <a:ext cx="7342496" cy="3803304"/>
          </a:xfrm>
          <a:prstGeom prst="rect">
            <a:avLst/>
          </a:prstGeom>
        </p:spPr>
      </p:pic>
      <p:sp>
        <p:nvSpPr>
          <p:cNvPr id="6" name="TextBox 5">
            <a:extLst>
              <a:ext uri="{FF2B5EF4-FFF2-40B4-BE49-F238E27FC236}">
                <a16:creationId xmlns:a16="http://schemas.microsoft.com/office/drawing/2014/main" id="{609047BC-5DA9-6E51-A08B-8319D05C04F2}"/>
              </a:ext>
            </a:extLst>
          </p:cNvPr>
          <p:cNvSpPr txBox="1"/>
          <p:nvPr/>
        </p:nvSpPr>
        <p:spPr>
          <a:xfrm>
            <a:off x="444500" y="6566560"/>
            <a:ext cx="10213144" cy="276999"/>
          </a:xfrm>
          <a:prstGeom prst="rect">
            <a:avLst/>
          </a:prstGeom>
          <a:noFill/>
        </p:spPr>
        <p:txBody>
          <a:bodyPr wrap="square">
            <a:spAutoFit/>
          </a:bodyPr>
          <a:lstStyle/>
          <a:p>
            <a:r>
              <a:rPr lang="en-US" sz="1200" i="1" dirty="0">
                <a:solidFill>
                  <a:schemeClr val="bg1">
                    <a:lumMod val="50000"/>
                  </a:schemeClr>
                </a:solidFill>
              </a:rPr>
              <a:t>*https://redops.at/en/blog/direct-syscalls-a-journey-from-high-to-low</a:t>
            </a:r>
          </a:p>
        </p:txBody>
      </p:sp>
      <p:pic>
        <p:nvPicPr>
          <p:cNvPr id="4" name="Picture 3" descr="Ashok Kumar Mohan on LinkedIn: null - The Open Security Community | LinkedIn">
            <a:extLst>
              <a:ext uri="{FF2B5EF4-FFF2-40B4-BE49-F238E27FC236}">
                <a16:creationId xmlns:a16="http://schemas.microsoft.com/office/drawing/2014/main" id="{C836FADB-E65A-7704-E3BA-465216EFF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17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499" y="412137"/>
            <a:ext cx="11194849" cy="640080"/>
          </a:xfrm>
        </p:spPr>
        <p:txBody>
          <a:bodyPr>
            <a:normAutofit/>
          </a:bodyPr>
          <a:lstStyle/>
          <a:p>
            <a:r>
              <a:rPr lang="en-GB" b="1" dirty="0" err="1">
                <a:latin typeface="Segoe UI Semibold" panose="020B0502040204020203" pitchFamily="34" charset="0"/>
                <a:cs typeface="Segoe UI Semibold" panose="020B0502040204020203" pitchFamily="34" charset="0"/>
              </a:rPr>
              <a:t>NTAllocateVirtualMemory</a:t>
            </a:r>
            <a:r>
              <a:rPr lang="en-GB" b="1" dirty="0">
                <a:latin typeface="Segoe UI Semibold" panose="020B0502040204020203" pitchFamily="34" charset="0"/>
                <a:cs typeface="Segoe UI Semibold" panose="020B0502040204020203" pitchFamily="34" charset="0"/>
              </a:rPr>
              <a:t> vs </a:t>
            </a:r>
            <a:r>
              <a:rPr lang="en-GB" b="1" dirty="0" err="1">
                <a:latin typeface="Segoe UI Semibold" panose="020B0502040204020203" pitchFamily="34" charset="0"/>
                <a:cs typeface="Segoe UI Semibold" panose="020B0502040204020203" pitchFamily="34" charset="0"/>
              </a:rPr>
              <a:t>VirtualAlloc</a:t>
            </a:r>
            <a:r>
              <a:rPr lang="en-GB" b="1" dirty="0">
                <a:latin typeface="Segoe UI Semibold" panose="020B0502040204020203" pitchFamily="34" charset="0"/>
                <a:cs typeface="Segoe UI Semibold" panose="020B0502040204020203" pitchFamily="34" charset="0"/>
              </a:rPr>
              <a:t> in terms of arguments:</a:t>
            </a:r>
            <a:endParaRPr lang="en-US" b="1" dirty="0">
              <a:latin typeface="Segoe UI Semibold" panose="020B0502040204020203" pitchFamily="34" charset="0"/>
              <a:cs typeface="Segoe UI Semibold" panose="020B0502040204020203" pitchFamily="34" charset="0"/>
            </a:endParaRPr>
          </a:p>
        </p:txBody>
      </p:sp>
      <p:sp>
        <p:nvSpPr>
          <p:cNvPr id="10" name="TextBox 9">
            <a:extLst>
              <a:ext uri="{FF2B5EF4-FFF2-40B4-BE49-F238E27FC236}">
                <a16:creationId xmlns:a16="http://schemas.microsoft.com/office/drawing/2014/main" id="{D577B077-DE37-94F1-046F-69630F53134A}"/>
              </a:ext>
            </a:extLst>
          </p:cNvPr>
          <p:cNvSpPr txBox="1"/>
          <p:nvPr/>
        </p:nvSpPr>
        <p:spPr>
          <a:xfrm>
            <a:off x="444499" y="1336432"/>
            <a:ext cx="11231685" cy="1754326"/>
          </a:xfrm>
          <a:prstGeom prst="rect">
            <a:avLst/>
          </a:prstGeom>
          <a:noFill/>
        </p:spPr>
        <p:txBody>
          <a:bodyPr wrap="square">
            <a:spAutoFit/>
          </a:bodyPr>
          <a:lstStyle/>
          <a:p>
            <a:r>
              <a:rPr lang="en-GB" dirty="0"/>
              <a:t>Important points:</a:t>
            </a:r>
          </a:p>
          <a:p>
            <a:pPr marL="285750" indent="-285750">
              <a:buFont typeface="Arial" panose="020B0604020202020204" pitchFamily="34" charset="0"/>
              <a:buChar char="•"/>
            </a:pPr>
            <a:r>
              <a:rPr lang="en-GB" dirty="0"/>
              <a:t>All syscalls return NTSTATUS value indicate its success or error, but some </a:t>
            </a:r>
            <a:r>
              <a:rPr lang="en-GB" dirty="0" err="1"/>
              <a:t>NtAPIs</a:t>
            </a:r>
            <a:r>
              <a:rPr lang="en-GB" dirty="0"/>
              <a:t> return NTSTATUS, they are not necessarily syscalls.</a:t>
            </a:r>
          </a:p>
          <a:p>
            <a:pPr marL="285750" indent="-285750">
              <a:buFont typeface="Arial" panose="020B0604020202020204" pitchFamily="34" charset="0"/>
              <a:buChar char="•"/>
            </a:pPr>
            <a:r>
              <a:rPr lang="en-GB" dirty="0"/>
              <a:t>These </a:t>
            </a:r>
            <a:r>
              <a:rPr lang="en-GB" dirty="0" err="1"/>
              <a:t>NtAPI</a:t>
            </a:r>
            <a:r>
              <a:rPr lang="en-GB" dirty="0"/>
              <a:t> syscalls have more advantages over standard </a:t>
            </a:r>
            <a:r>
              <a:rPr lang="en-GB" dirty="0" err="1"/>
              <a:t>Winapi</a:t>
            </a:r>
            <a:r>
              <a:rPr lang="en-GB" dirty="0"/>
              <a:t> functions. </a:t>
            </a:r>
          </a:p>
          <a:p>
            <a:pPr marL="285750" indent="-285750">
              <a:buFont typeface="Arial" panose="020B0604020202020204" pitchFamily="34" charset="0"/>
              <a:buChar char="•"/>
            </a:pPr>
            <a:r>
              <a:rPr lang="en-GB" dirty="0">
                <a:solidFill>
                  <a:srgbClr val="0070C0"/>
                </a:solidFill>
              </a:rPr>
              <a:t>These syscall functions from ntdll.dll provide more customizability over the parameter passed and arguments that those functions will be accepting, Thus providing a way for evading host-based security solutions.</a:t>
            </a:r>
          </a:p>
        </p:txBody>
      </p:sp>
      <p:sp>
        <p:nvSpPr>
          <p:cNvPr id="13" name="TextBox 12">
            <a:extLst>
              <a:ext uri="{FF2B5EF4-FFF2-40B4-BE49-F238E27FC236}">
                <a16:creationId xmlns:a16="http://schemas.microsoft.com/office/drawing/2014/main" id="{4E743ECB-0A7E-5A5B-3DAF-E11765E5D4FF}"/>
              </a:ext>
            </a:extLst>
          </p:cNvPr>
          <p:cNvSpPr txBox="1"/>
          <p:nvPr/>
        </p:nvSpPr>
        <p:spPr>
          <a:xfrm>
            <a:off x="480087" y="3904452"/>
            <a:ext cx="4036955" cy="1569660"/>
          </a:xfrm>
          <a:prstGeom prst="rect">
            <a:avLst/>
          </a:prstGeom>
          <a:noFill/>
        </p:spPr>
        <p:txBody>
          <a:bodyPr wrap="square">
            <a:spAutoFit/>
          </a:bodyPr>
          <a:lstStyle/>
          <a:p>
            <a:pPr algn="l" fontAlgn="base"/>
            <a:r>
              <a:rPr lang="en-US" sz="1600" i="0" dirty="0">
                <a:solidFill>
                  <a:srgbClr val="1B1B1B"/>
                </a:solidFill>
                <a:effectLst/>
                <a:latin typeface="barlow-light"/>
              </a:rPr>
              <a:t>LPVOID </a:t>
            </a:r>
            <a:r>
              <a:rPr lang="en-US" sz="1600" i="0" dirty="0" err="1">
                <a:solidFill>
                  <a:srgbClr val="1B1B1B"/>
                </a:solidFill>
                <a:effectLst/>
                <a:latin typeface="barlow-light"/>
              </a:rPr>
              <a:t>VirtualAlloc</a:t>
            </a:r>
            <a:r>
              <a:rPr lang="en-US" sz="1600" i="0" dirty="0">
                <a:solidFill>
                  <a:srgbClr val="1B1B1B"/>
                </a:solidFill>
                <a:effectLst/>
                <a:latin typeface="barlow-light"/>
              </a:rPr>
              <a:t>(</a:t>
            </a:r>
          </a:p>
          <a:p>
            <a:pPr algn="l" fontAlgn="base"/>
            <a:r>
              <a:rPr lang="en-US" sz="1600" i="0" dirty="0">
                <a:solidFill>
                  <a:srgbClr val="1B1B1B"/>
                </a:solidFill>
                <a:effectLst/>
                <a:latin typeface="barlow-light"/>
              </a:rPr>
              <a:t>[in, optional] LPVOID </a:t>
            </a:r>
            <a:r>
              <a:rPr lang="en-US" sz="1600" i="0" dirty="0" err="1">
                <a:solidFill>
                  <a:srgbClr val="1B1B1B"/>
                </a:solidFill>
                <a:effectLst/>
                <a:latin typeface="barlow-light"/>
              </a:rPr>
              <a:t>lpAddress</a:t>
            </a:r>
            <a:r>
              <a:rPr lang="en-US" sz="1600" i="0" dirty="0">
                <a:solidFill>
                  <a:srgbClr val="1B1B1B"/>
                </a:solidFill>
                <a:effectLst/>
                <a:latin typeface="barlow-light"/>
              </a:rPr>
              <a:t>,</a:t>
            </a:r>
          </a:p>
          <a:p>
            <a:pPr algn="l" fontAlgn="base"/>
            <a:r>
              <a:rPr lang="en-US" sz="1600" i="0" dirty="0">
                <a:solidFill>
                  <a:srgbClr val="1B1B1B"/>
                </a:solidFill>
                <a:effectLst/>
                <a:latin typeface="barlow-light"/>
              </a:rPr>
              <a:t>[in]                  SIZE_T </a:t>
            </a:r>
            <a:r>
              <a:rPr lang="en-US" sz="1600" i="0" dirty="0" err="1">
                <a:solidFill>
                  <a:srgbClr val="1B1B1B"/>
                </a:solidFill>
                <a:effectLst/>
                <a:latin typeface="barlow-light"/>
              </a:rPr>
              <a:t>dwSize</a:t>
            </a:r>
            <a:r>
              <a:rPr lang="en-US" sz="1600" i="0" dirty="0">
                <a:solidFill>
                  <a:srgbClr val="1B1B1B"/>
                </a:solidFill>
                <a:effectLst/>
                <a:latin typeface="barlow-light"/>
              </a:rPr>
              <a:t>,</a:t>
            </a:r>
          </a:p>
          <a:p>
            <a:pPr algn="l" fontAlgn="base"/>
            <a:r>
              <a:rPr lang="en-US" sz="1600" i="0" dirty="0">
                <a:solidFill>
                  <a:srgbClr val="1B1B1B"/>
                </a:solidFill>
                <a:effectLst/>
                <a:latin typeface="barlow-light"/>
              </a:rPr>
              <a:t>[in]                  DWORD  </a:t>
            </a:r>
            <a:r>
              <a:rPr lang="en-US" sz="1600" i="0" dirty="0" err="1">
                <a:solidFill>
                  <a:srgbClr val="1B1B1B"/>
                </a:solidFill>
                <a:effectLst/>
                <a:latin typeface="barlow-light"/>
              </a:rPr>
              <a:t>flAllocationType</a:t>
            </a:r>
            <a:r>
              <a:rPr lang="en-US" sz="1600" i="0" dirty="0">
                <a:solidFill>
                  <a:srgbClr val="1B1B1B"/>
                </a:solidFill>
                <a:effectLst/>
                <a:latin typeface="barlow-light"/>
              </a:rPr>
              <a:t>,</a:t>
            </a:r>
          </a:p>
          <a:p>
            <a:pPr algn="l" fontAlgn="base"/>
            <a:r>
              <a:rPr lang="en-US" sz="1600" i="0" dirty="0">
                <a:solidFill>
                  <a:srgbClr val="1B1B1B"/>
                </a:solidFill>
                <a:effectLst/>
                <a:latin typeface="barlow-light"/>
              </a:rPr>
              <a:t>[in]                  DWORD  </a:t>
            </a:r>
            <a:r>
              <a:rPr lang="en-US" sz="1600" i="0" dirty="0" err="1">
                <a:solidFill>
                  <a:srgbClr val="1B1B1B"/>
                </a:solidFill>
                <a:effectLst/>
                <a:latin typeface="barlow-light"/>
              </a:rPr>
              <a:t>flProtect</a:t>
            </a:r>
            <a:endParaRPr lang="en-US" sz="1600" i="0" dirty="0">
              <a:solidFill>
                <a:srgbClr val="1B1B1B"/>
              </a:solidFill>
              <a:effectLst/>
              <a:latin typeface="barlow-light"/>
            </a:endParaRPr>
          </a:p>
          <a:p>
            <a:pPr algn="l" fontAlgn="base"/>
            <a:r>
              <a:rPr lang="en-US" sz="1600" i="0" dirty="0">
                <a:solidFill>
                  <a:srgbClr val="1B1B1B"/>
                </a:solidFill>
                <a:effectLst/>
                <a:latin typeface="barlow-light"/>
              </a:rPr>
              <a:t>);</a:t>
            </a:r>
          </a:p>
        </p:txBody>
      </p:sp>
      <p:sp>
        <p:nvSpPr>
          <p:cNvPr id="14" name="TextBox 13">
            <a:extLst>
              <a:ext uri="{FF2B5EF4-FFF2-40B4-BE49-F238E27FC236}">
                <a16:creationId xmlns:a16="http://schemas.microsoft.com/office/drawing/2014/main" id="{7EFA92AC-61B5-4ED2-EC4C-68E3637B6944}"/>
              </a:ext>
            </a:extLst>
          </p:cNvPr>
          <p:cNvSpPr txBox="1"/>
          <p:nvPr/>
        </p:nvSpPr>
        <p:spPr>
          <a:xfrm>
            <a:off x="4683733" y="3190307"/>
            <a:ext cx="6788926" cy="369332"/>
          </a:xfrm>
          <a:prstGeom prst="rect">
            <a:avLst/>
          </a:prstGeom>
          <a:noFill/>
        </p:spPr>
        <p:txBody>
          <a:bodyPr wrap="square">
            <a:spAutoFit/>
          </a:bodyPr>
          <a:lstStyle/>
          <a:p>
            <a:r>
              <a:rPr lang="en-US" b="1" i="0" dirty="0">
                <a:solidFill>
                  <a:srgbClr val="1B1B1B"/>
                </a:solidFill>
                <a:effectLst/>
                <a:latin typeface="barlow-light"/>
              </a:rPr>
              <a:t>__</a:t>
            </a:r>
            <a:r>
              <a:rPr lang="en-US" b="1" i="0" dirty="0" err="1">
                <a:solidFill>
                  <a:srgbClr val="1B1B1B"/>
                </a:solidFill>
                <a:effectLst/>
                <a:latin typeface="barlow-light"/>
              </a:rPr>
              <a:t>kernel_entry</a:t>
            </a:r>
            <a:r>
              <a:rPr lang="en-US" b="1" i="0" dirty="0">
                <a:solidFill>
                  <a:srgbClr val="1B1B1B"/>
                </a:solidFill>
                <a:effectLst/>
                <a:latin typeface="barlow-light"/>
              </a:rPr>
              <a:t> NTSYSCALLAPI NTSTATUS </a:t>
            </a:r>
            <a:r>
              <a:rPr lang="en-US" b="1" i="0" dirty="0" err="1">
                <a:solidFill>
                  <a:srgbClr val="1B1B1B"/>
                </a:solidFill>
                <a:effectLst/>
                <a:latin typeface="barlow-light"/>
              </a:rPr>
              <a:t>NtAllocateVirtualMemory</a:t>
            </a:r>
            <a:r>
              <a:rPr lang="en-US" b="1" i="0" dirty="0">
                <a:solidFill>
                  <a:srgbClr val="1B1B1B"/>
                </a:solidFill>
                <a:effectLst/>
                <a:latin typeface="barlow-light"/>
              </a:rPr>
              <a:t>(</a:t>
            </a:r>
            <a:endParaRPr lang="en-US" dirty="0"/>
          </a:p>
        </p:txBody>
      </p:sp>
      <p:graphicFrame>
        <p:nvGraphicFramePr>
          <p:cNvPr id="15" name="Table 14">
            <a:extLst>
              <a:ext uri="{FF2B5EF4-FFF2-40B4-BE49-F238E27FC236}">
                <a16:creationId xmlns:a16="http://schemas.microsoft.com/office/drawing/2014/main" id="{C2A6328A-7961-B5F7-9C2A-EEAF767874BD}"/>
              </a:ext>
            </a:extLst>
          </p:cNvPr>
          <p:cNvGraphicFramePr>
            <a:graphicFrameLocks noGrp="1"/>
          </p:cNvGraphicFramePr>
          <p:nvPr/>
        </p:nvGraphicFramePr>
        <p:xfrm>
          <a:off x="4767514" y="3904452"/>
          <a:ext cx="6621363" cy="2194560"/>
        </p:xfrm>
        <a:graphic>
          <a:graphicData uri="http://schemas.openxmlformats.org/drawingml/2006/table">
            <a:tbl>
              <a:tblPr/>
              <a:tblGrid>
                <a:gridCol w="2207121">
                  <a:extLst>
                    <a:ext uri="{9D8B030D-6E8A-4147-A177-3AD203B41FA5}">
                      <a16:colId xmlns:a16="http://schemas.microsoft.com/office/drawing/2014/main" val="2058261180"/>
                    </a:ext>
                  </a:extLst>
                </a:gridCol>
                <a:gridCol w="2207121">
                  <a:extLst>
                    <a:ext uri="{9D8B030D-6E8A-4147-A177-3AD203B41FA5}">
                      <a16:colId xmlns:a16="http://schemas.microsoft.com/office/drawing/2014/main" val="3904088294"/>
                    </a:ext>
                  </a:extLst>
                </a:gridCol>
                <a:gridCol w="2207121">
                  <a:extLst>
                    <a:ext uri="{9D8B030D-6E8A-4147-A177-3AD203B41FA5}">
                      <a16:colId xmlns:a16="http://schemas.microsoft.com/office/drawing/2014/main" val="1146714566"/>
                    </a:ext>
                  </a:extLst>
                </a:gridCol>
              </a:tblGrid>
              <a:tr h="0">
                <a:tc>
                  <a:txBody>
                    <a:bodyPr/>
                    <a:lstStyle/>
                    <a:p>
                      <a:r>
                        <a:rPr lang="en-US" dirty="0">
                          <a:effectLst/>
                        </a:rPr>
                        <a:t>[in]</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tc>
                  <a:txBody>
                    <a:bodyPr/>
                    <a:lstStyle/>
                    <a:p>
                      <a:r>
                        <a:rPr lang="en-US">
                          <a:effectLst/>
                        </a:rPr>
                        <a:t>HANDLE</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tc>
                  <a:txBody>
                    <a:bodyPr/>
                    <a:lstStyle/>
                    <a:p>
                      <a:r>
                        <a:rPr lang="en-US">
                          <a:effectLst/>
                        </a:rPr>
                        <a:t>ProcessHandle,</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extLst>
                  <a:ext uri="{0D108BD9-81ED-4DB2-BD59-A6C34878D82A}">
                    <a16:rowId xmlns:a16="http://schemas.microsoft.com/office/drawing/2014/main" val="4161487377"/>
                  </a:ext>
                </a:extLst>
              </a:tr>
              <a:tr h="0">
                <a:tc gridSpan="2">
                  <a:txBody>
                    <a:bodyPr/>
                    <a:lstStyle/>
                    <a:p>
                      <a:r>
                        <a:rPr lang="en-US" dirty="0">
                          <a:effectLst/>
                        </a:rPr>
                        <a:t>[in, out] PVOID</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tc hMerge="1">
                  <a:txBody>
                    <a:bodyPr/>
                    <a:lstStyle/>
                    <a:p>
                      <a:endParaRPr lang="en-US"/>
                    </a:p>
                  </a:txBody>
                  <a:tcPr/>
                </a:tc>
                <a:tc>
                  <a:txBody>
                    <a:bodyPr/>
                    <a:lstStyle/>
                    <a:p>
                      <a:r>
                        <a:rPr lang="en-US">
                          <a:effectLst/>
                        </a:rPr>
                        <a:t>*BaseAddress,</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extLst>
                  <a:ext uri="{0D108BD9-81ED-4DB2-BD59-A6C34878D82A}">
                    <a16:rowId xmlns:a16="http://schemas.microsoft.com/office/drawing/2014/main" val="3760081318"/>
                  </a:ext>
                </a:extLst>
              </a:tr>
              <a:tr h="293834">
                <a:tc>
                  <a:txBody>
                    <a:bodyPr/>
                    <a:lstStyle/>
                    <a:p>
                      <a:r>
                        <a:rPr lang="en-US">
                          <a:effectLst/>
                        </a:rPr>
                        <a:t>[in]</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tc>
                  <a:txBody>
                    <a:bodyPr/>
                    <a:lstStyle/>
                    <a:p>
                      <a:r>
                        <a:rPr lang="en-US" dirty="0">
                          <a:effectLst/>
                        </a:rPr>
                        <a:t>ULONG_PTR</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tc>
                  <a:txBody>
                    <a:bodyPr/>
                    <a:lstStyle/>
                    <a:p>
                      <a:r>
                        <a:rPr lang="en-US">
                          <a:effectLst/>
                        </a:rPr>
                        <a:t>ZeroBits,</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extLst>
                  <a:ext uri="{0D108BD9-81ED-4DB2-BD59-A6C34878D82A}">
                    <a16:rowId xmlns:a16="http://schemas.microsoft.com/office/drawing/2014/main" val="1931639384"/>
                  </a:ext>
                </a:extLst>
              </a:tr>
              <a:tr h="0">
                <a:tc gridSpan="2">
                  <a:txBody>
                    <a:bodyPr/>
                    <a:lstStyle/>
                    <a:p>
                      <a:r>
                        <a:rPr lang="en-US">
                          <a:effectLst/>
                        </a:rPr>
                        <a:t>[in, out] PSIZE_T</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tc hMerge="1">
                  <a:txBody>
                    <a:bodyPr/>
                    <a:lstStyle/>
                    <a:p>
                      <a:endParaRPr lang="en-US"/>
                    </a:p>
                  </a:txBody>
                  <a:tcPr/>
                </a:tc>
                <a:tc>
                  <a:txBody>
                    <a:bodyPr/>
                    <a:lstStyle/>
                    <a:p>
                      <a:r>
                        <a:rPr lang="en-US" dirty="0" err="1">
                          <a:effectLst/>
                        </a:rPr>
                        <a:t>RegionSize</a:t>
                      </a:r>
                      <a:r>
                        <a:rPr lang="en-US" dirty="0">
                          <a:effectLst/>
                        </a:rPr>
                        <a:t>,</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extLst>
                  <a:ext uri="{0D108BD9-81ED-4DB2-BD59-A6C34878D82A}">
                    <a16:rowId xmlns:a16="http://schemas.microsoft.com/office/drawing/2014/main" val="1883773867"/>
                  </a:ext>
                </a:extLst>
              </a:tr>
              <a:tr h="0">
                <a:tc>
                  <a:txBody>
                    <a:bodyPr/>
                    <a:lstStyle/>
                    <a:p>
                      <a:r>
                        <a:rPr lang="en-US">
                          <a:effectLst/>
                        </a:rPr>
                        <a:t>[in]</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tc>
                  <a:txBody>
                    <a:bodyPr/>
                    <a:lstStyle/>
                    <a:p>
                      <a:r>
                        <a:rPr lang="en-US">
                          <a:effectLst/>
                        </a:rPr>
                        <a:t>ULONG</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tc>
                  <a:txBody>
                    <a:bodyPr/>
                    <a:lstStyle/>
                    <a:p>
                      <a:r>
                        <a:rPr lang="en-US" dirty="0" err="1">
                          <a:solidFill>
                            <a:srgbClr val="0070C0"/>
                          </a:solidFill>
                          <a:effectLst/>
                        </a:rPr>
                        <a:t>AllocationType</a:t>
                      </a:r>
                      <a:r>
                        <a:rPr lang="en-US" dirty="0">
                          <a:solidFill>
                            <a:srgbClr val="0070C0"/>
                          </a:solidFill>
                          <a:effectLst/>
                        </a:rPr>
                        <a:t>,</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extLst>
                  <a:ext uri="{0D108BD9-81ED-4DB2-BD59-A6C34878D82A}">
                    <a16:rowId xmlns:a16="http://schemas.microsoft.com/office/drawing/2014/main" val="649994896"/>
                  </a:ext>
                </a:extLst>
              </a:tr>
              <a:tr h="0">
                <a:tc>
                  <a:txBody>
                    <a:bodyPr/>
                    <a:lstStyle/>
                    <a:p>
                      <a:r>
                        <a:rPr lang="en-US" dirty="0">
                          <a:effectLst/>
                        </a:rPr>
                        <a:t>[in]</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tc>
                  <a:txBody>
                    <a:bodyPr/>
                    <a:lstStyle/>
                    <a:p>
                      <a:r>
                        <a:rPr lang="en-US">
                          <a:effectLst/>
                        </a:rPr>
                        <a:t>ULONG</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tc>
                  <a:txBody>
                    <a:bodyPr/>
                    <a:lstStyle/>
                    <a:p>
                      <a:r>
                        <a:rPr lang="en-US" dirty="0">
                          <a:solidFill>
                            <a:srgbClr val="0070C0"/>
                          </a:solidFill>
                          <a:effectLst/>
                        </a:rPr>
                        <a:t>Protect</a:t>
                      </a:r>
                    </a:p>
                  </a:txBody>
                  <a:tcPr anchor="ctr">
                    <a:lnL w="7620" cap="flat" cmpd="sng" algn="ctr">
                      <a:solidFill>
                        <a:srgbClr val="90C971"/>
                      </a:solidFill>
                      <a:prstDash val="solid"/>
                      <a:round/>
                      <a:headEnd type="none" w="med" len="med"/>
                      <a:tailEnd type="none" w="med" len="med"/>
                    </a:lnL>
                    <a:lnR w="7620" cap="flat" cmpd="sng" algn="ctr">
                      <a:solidFill>
                        <a:srgbClr val="90C971"/>
                      </a:solidFill>
                      <a:prstDash val="solid"/>
                      <a:round/>
                      <a:headEnd type="none" w="med" len="med"/>
                      <a:tailEnd type="none" w="med" len="med"/>
                    </a:lnR>
                    <a:lnT w="7620" cap="flat" cmpd="sng" algn="ctr">
                      <a:solidFill>
                        <a:srgbClr val="90C971"/>
                      </a:solidFill>
                      <a:prstDash val="solid"/>
                      <a:round/>
                      <a:headEnd type="none" w="med" len="med"/>
                      <a:tailEnd type="none" w="med" len="med"/>
                    </a:lnT>
                    <a:lnB w="7620" cap="flat" cmpd="sng" algn="ctr">
                      <a:solidFill>
                        <a:srgbClr val="90C971"/>
                      </a:solidFill>
                      <a:prstDash val="solid"/>
                      <a:round/>
                      <a:headEnd type="none" w="med" len="med"/>
                      <a:tailEnd type="none" w="med" len="med"/>
                    </a:lnB>
                  </a:tcPr>
                </a:tc>
                <a:extLst>
                  <a:ext uri="{0D108BD9-81ED-4DB2-BD59-A6C34878D82A}">
                    <a16:rowId xmlns:a16="http://schemas.microsoft.com/office/drawing/2014/main" val="2998607588"/>
                  </a:ext>
                </a:extLst>
              </a:tr>
            </a:tbl>
          </a:graphicData>
        </a:graphic>
      </p:graphicFrame>
      <p:sp>
        <p:nvSpPr>
          <p:cNvPr id="17" name="TextBox 16">
            <a:extLst>
              <a:ext uri="{FF2B5EF4-FFF2-40B4-BE49-F238E27FC236}">
                <a16:creationId xmlns:a16="http://schemas.microsoft.com/office/drawing/2014/main" id="{5071BBD1-8D56-5E4B-6950-977CF53DCFE3}"/>
              </a:ext>
            </a:extLst>
          </p:cNvPr>
          <p:cNvSpPr txBox="1"/>
          <p:nvPr/>
        </p:nvSpPr>
        <p:spPr>
          <a:xfrm>
            <a:off x="444499" y="6099012"/>
            <a:ext cx="11194850" cy="646331"/>
          </a:xfrm>
          <a:prstGeom prst="rect">
            <a:avLst/>
          </a:prstGeom>
          <a:noFill/>
        </p:spPr>
        <p:txBody>
          <a:bodyPr wrap="square">
            <a:spAutoFit/>
          </a:bodyPr>
          <a:lstStyle/>
          <a:p>
            <a:r>
              <a:rPr lang="en-GB" dirty="0" err="1"/>
              <a:t>NtAllocateVirtualMemory</a:t>
            </a:r>
            <a:r>
              <a:rPr lang="en-GB" dirty="0"/>
              <a:t> allows you to set custom memory protection flags using the </a:t>
            </a:r>
            <a:r>
              <a:rPr lang="en-GB" dirty="0" err="1"/>
              <a:t>AllocationType</a:t>
            </a:r>
            <a:r>
              <a:rPr lang="en-GB" dirty="0"/>
              <a:t> and Protect parameters. This enables you to have more control over the protection of the allocated memory.</a:t>
            </a:r>
          </a:p>
        </p:txBody>
      </p:sp>
      <p:pic>
        <p:nvPicPr>
          <p:cNvPr id="5" name="Picture 4" descr="Ashok Kumar Mohan on LinkedIn: null - The Open Security Community | LinkedIn">
            <a:extLst>
              <a:ext uri="{FF2B5EF4-FFF2-40B4-BE49-F238E27FC236}">
                <a16:creationId xmlns:a16="http://schemas.microsoft.com/office/drawing/2014/main" id="{9FDB2B89-B502-D776-631F-D168C2337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16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fontScale="90000"/>
          </a:bodyPr>
          <a:lstStyle/>
          <a:p>
            <a:r>
              <a:rPr lang="en-GB" b="1" dirty="0">
                <a:latin typeface="Segoe UI Semibold" panose="020B0502040204020203" pitchFamily="34" charset="0"/>
                <a:cs typeface="Segoe UI Semibold" panose="020B0502040204020203" pitchFamily="34" charset="0"/>
              </a:rPr>
              <a:t>How EDR works / How Userland Hooking implemented by EDR?</a:t>
            </a:r>
            <a:endParaRPr lang="en-US" b="1" dirty="0">
              <a:latin typeface="Segoe UI Semibold" panose="020B0502040204020203" pitchFamily="34" charset="0"/>
              <a:cs typeface="Segoe UI Semibold" panose="020B0502040204020203" pitchFamily="34" charset="0"/>
            </a:endParaRPr>
          </a:p>
        </p:txBody>
      </p:sp>
      <p:sp>
        <p:nvSpPr>
          <p:cNvPr id="6" name="TextBox 5">
            <a:extLst>
              <a:ext uri="{FF2B5EF4-FFF2-40B4-BE49-F238E27FC236}">
                <a16:creationId xmlns:a16="http://schemas.microsoft.com/office/drawing/2014/main" id="{250EA00A-6F95-C518-F65D-6D55C4B705AE}"/>
              </a:ext>
            </a:extLst>
          </p:cNvPr>
          <p:cNvSpPr txBox="1"/>
          <p:nvPr/>
        </p:nvSpPr>
        <p:spPr>
          <a:xfrm>
            <a:off x="444500" y="1218761"/>
            <a:ext cx="11747499" cy="2862322"/>
          </a:xfrm>
          <a:prstGeom prst="rect">
            <a:avLst/>
          </a:prstGeom>
          <a:noFill/>
        </p:spPr>
        <p:txBody>
          <a:bodyPr wrap="square">
            <a:spAutoFit/>
          </a:bodyPr>
          <a:lstStyle/>
          <a:p>
            <a:r>
              <a:rPr lang="en-GB" dirty="0"/>
              <a:t>EDR usually detects the malicious call from the program using Hooking Technique :</a:t>
            </a:r>
          </a:p>
          <a:p>
            <a:endParaRPr lang="en-GB" dirty="0"/>
          </a:p>
          <a:p>
            <a:pPr marL="742950" lvl="1" indent="-285750">
              <a:buFont typeface="Arial" panose="020B0604020202020204" pitchFamily="34" charset="0"/>
              <a:buChar char="•"/>
            </a:pPr>
            <a:r>
              <a:rPr lang="en-GB" dirty="0"/>
              <a:t>Userland Hooking</a:t>
            </a:r>
          </a:p>
          <a:p>
            <a:pPr marL="742950" lvl="1" indent="-285750">
              <a:buFont typeface="Arial" panose="020B0604020202020204" pitchFamily="34" charset="0"/>
              <a:buChar char="•"/>
            </a:pPr>
            <a:r>
              <a:rPr lang="en-GB" dirty="0"/>
              <a:t>Kernel Mode Hooking</a:t>
            </a:r>
          </a:p>
          <a:p>
            <a:endParaRPr lang="en-GB" dirty="0"/>
          </a:p>
          <a:p>
            <a:r>
              <a:rPr lang="en-GB" dirty="0"/>
              <a:t>When attackers tries to execute any functions using high level </a:t>
            </a:r>
            <a:r>
              <a:rPr lang="en-GB" dirty="0" err="1"/>
              <a:t>WinAPI</a:t>
            </a:r>
            <a:r>
              <a:rPr lang="en-GB" dirty="0"/>
              <a:t> , function from ntdll.dll are indirectly triggered , the EDR applies hooks over them to detect for malicious calls.</a:t>
            </a:r>
          </a:p>
          <a:p>
            <a:endParaRPr lang="en-GB" dirty="0"/>
          </a:p>
          <a:p>
            <a:r>
              <a:rPr lang="en-GB" dirty="0"/>
              <a:t>For </a:t>
            </a:r>
            <a:r>
              <a:rPr lang="en-GB" dirty="0" err="1"/>
              <a:t>eg</a:t>
            </a:r>
            <a:r>
              <a:rPr lang="en-GB" dirty="0"/>
              <a:t>: By hooking the </a:t>
            </a:r>
            <a:r>
              <a:rPr lang="en-GB" dirty="0" err="1"/>
              <a:t>NtProtectVirtualMemory</a:t>
            </a:r>
            <a:r>
              <a:rPr lang="en-GB" dirty="0"/>
              <a:t> syscall, the security solution can detect higher-level </a:t>
            </a:r>
            <a:r>
              <a:rPr lang="en-GB" dirty="0" err="1"/>
              <a:t>WinAPI</a:t>
            </a:r>
            <a:r>
              <a:rPr lang="en-GB" dirty="0"/>
              <a:t> calls such as </a:t>
            </a:r>
            <a:r>
              <a:rPr lang="en-GB" dirty="0" err="1"/>
              <a:t>VirtualProtect</a:t>
            </a:r>
            <a:r>
              <a:rPr lang="en-GB" dirty="0"/>
              <a:t> , even when it is hidden from the import address table (IAT) of the binary.</a:t>
            </a:r>
          </a:p>
        </p:txBody>
      </p:sp>
      <p:pic>
        <p:nvPicPr>
          <p:cNvPr id="3" name="Picture 2" descr="Ashok Kumar Mohan on LinkedIn: null - The Open Security Community | LinkedIn">
            <a:extLst>
              <a:ext uri="{FF2B5EF4-FFF2-40B4-BE49-F238E27FC236}">
                <a16:creationId xmlns:a16="http://schemas.microsoft.com/office/drawing/2014/main" id="{8F21A5E1-F57D-5C9A-EE02-BBB63D8C3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8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a:bodyPr>
          <a:lstStyle/>
          <a:p>
            <a:r>
              <a:rPr lang="en-GB" b="1" dirty="0">
                <a:latin typeface="Segoe UI Semibold" panose="020B0502040204020203" pitchFamily="34" charset="0"/>
                <a:cs typeface="Segoe UI Semibold" panose="020B0502040204020203" pitchFamily="34" charset="0"/>
              </a:rPr>
              <a:t>Cont..</a:t>
            </a:r>
            <a:endParaRPr lang="en-US" b="1" dirty="0">
              <a:latin typeface="Segoe UI Semibold" panose="020B0502040204020203" pitchFamily="34" charset="0"/>
              <a:cs typeface="Segoe UI Semibold" panose="020B0502040204020203" pitchFamily="34" charset="0"/>
            </a:endParaRPr>
          </a:p>
        </p:txBody>
      </p:sp>
      <p:sp>
        <p:nvSpPr>
          <p:cNvPr id="6" name="TextBox 5">
            <a:extLst>
              <a:ext uri="{FF2B5EF4-FFF2-40B4-BE49-F238E27FC236}">
                <a16:creationId xmlns:a16="http://schemas.microsoft.com/office/drawing/2014/main" id="{250EA00A-6F95-C518-F65D-6D55C4B705AE}"/>
              </a:ext>
            </a:extLst>
          </p:cNvPr>
          <p:cNvSpPr txBox="1"/>
          <p:nvPr/>
        </p:nvSpPr>
        <p:spPr>
          <a:xfrm>
            <a:off x="444500" y="1218761"/>
            <a:ext cx="11747499" cy="3970318"/>
          </a:xfrm>
          <a:prstGeom prst="rect">
            <a:avLst/>
          </a:prstGeom>
          <a:noFill/>
        </p:spPr>
        <p:txBody>
          <a:bodyPr wrap="square">
            <a:spAutoFit/>
          </a:bodyPr>
          <a:lstStyle/>
          <a:p>
            <a:r>
              <a:rPr lang="en-GB" dirty="0"/>
              <a:t>We can use </a:t>
            </a:r>
            <a:r>
              <a:rPr lang="en-GB" dirty="0" err="1"/>
              <a:t>ntdll</a:t>
            </a:r>
            <a:r>
              <a:rPr lang="en-GB" dirty="0"/>
              <a:t> functions directly by resolving their addresses from ntdll.dll but they are still hooked by EDR solutions , the way they work is that they use an instruction called syscall(64bit)/</a:t>
            </a:r>
            <a:r>
              <a:rPr lang="en-GB" dirty="0" err="1"/>
              <a:t>sysenter</a:t>
            </a:r>
            <a:r>
              <a:rPr lang="en-GB" dirty="0"/>
              <a:t>(32bit) to invoke the </a:t>
            </a:r>
            <a:r>
              <a:rPr lang="en-GB" dirty="0" err="1"/>
              <a:t>ntapi</a:t>
            </a:r>
            <a:r>
              <a:rPr lang="en-GB" dirty="0"/>
              <a:t> function and enter the kernel mode to execute that function, and EDR places its hook right before that instruction. </a:t>
            </a:r>
          </a:p>
          <a:p>
            <a:endParaRPr lang="en-GB" dirty="0"/>
          </a:p>
          <a:p>
            <a:r>
              <a:rPr lang="en-GB" dirty="0"/>
              <a:t>Thus, Interrupting the execution flow. To overcome this attackers uses SSN (system service number) and do not rely on ntdll.dll to resolve the address of the functions, to execute the functions thus potentially bypassing the hooks set up by EDR.</a:t>
            </a:r>
          </a:p>
          <a:p>
            <a:endParaRPr lang="en-GB" dirty="0"/>
          </a:p>
          <a:p>
            <a:r>
              <a:rPr lang="en-GB" dirty="0"/>
              <a:t>EDR solutions can search any region of the memory that have execution permission for the malicious Signature. This userland hooks are placed just before the calling of syscalls instruction which is last step in execution in user mode.</a:t>
            </a:r>
          </a:p>
          <a:p>
            <a:endParaRPr lang="en-GB" dirty="0"/>
          </a:p>
          <a:p>
            <a:r>
              <a:rPr lang="en-GB" dirty="0"/>
              <a:t>Modern EDR places its hook in post-execution after the flow is transferred to the kernel . </a:t>
            </a:r>
          </a:p>
          <a:p>
            <a:endParaRPr lang="en-GB" dirty="0"/>
          </a:p>
          <a:p>
            <a:r>
              <a:rPr lang="en-GB" dirty="0"/>
              <a:t>Windows other security features prevents the patching of kernel level memory and makes it difficult to place hook inside.</a:t>
            </a:r>
          </a:p>
          <a:p>
            <a:r>
              <a:rPr lang="en-GB" dirty="0"/>
              <a:t>Result in stability issue and cause unexpected behaviour, which is why it's rarely implemented in modern EDRs.</a:t>
            </a:r>
          </a:p>
        </p:txBody>
      </p:sp>
      <p:pic>
        <p:nvPicPr>
          <p:cNvPr id="3" name="Picture 2" descr="Ashok Kumar Mohan on LinkedIn: null - The Open Security Community | LinkedIn">
            <a:extLst>
              <a:ext uri="{FF2B5EF4-FFF2-40B4-BE49-F238E27FC236}">
                <a16:creationId xmlns:a16="http://schemas.microsoft.com/office/drawing/2014/main" id="{0A6DA0F7-BF46-A741-1E37-AEB53BCC4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796" y="0"/>
            <a:ext cx="1205204" cy="109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56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US" b="1" dirty="0">
                <a:latin typeface="Segoe UI Semibold" panose="020B0502040204020203" pitchFamily="34" charset="0"/>
                <a:cs typeface="Segoe UI Semibold" panose="020B0502040204020203" pitchFamily="34" charset="0"/>
              </a:rPr>
              <a:t>Cont..</a:t>
            </a:r>
          </a:p>
        </p:txBody>
      </p:sp>
      <p:graphicFrame>
        <p:nvGraphicFramePr>
          <p:cNvPr id="41" name="Diagram 40">
            <a:extLst>
              <a:ext uri="{FF2B5EF4-FFF2-40B4-BE49-F238E27FC236}">
                <a16:creationId xmlns:a16="http://schemas.microsoft.com/office/drawing/2014/main" id="{6B217DE7-9C35-1852-58F6-393EA7D5DF56}"/>
              </a:ext>
            </a:extLst>
          </p:cNvPr>
          <p:cNvGraphicFramePr/>
          <p:nvPr/>
        </p:nvGraphicFramePr>
        <p:xfrm>
          <a:off x="1517904" y="1256293"/>
          <a:ext cx="10076688" cy="701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2" name="Diagram 41">
            <a:extLst>
              <a:ext uri="{FF2B5EF4-FFF2-40B4-BE49-F238E27FC236}">
                <a16:creationId xmlns:a16="http://schemas.microsoft.com/office/drawing/2014/main" id="{52BAF720-9314-A339-E7A9-C5FBE8BADEE7}"/>
              </a:ext>
            </a:extLst>
          </p:cNvPr>
          <p:cNvGraphicFramePr/>
          <p:nvPr/>
        </p:nvGraphicFramePr>
        <p:xfrm>
          <a:off x="2846832" y="2158840"/>
          <a:ext cx="8772144" cy="22125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3" name="Rectangle 42">
            <a:extLst>
              <a:ext uri="{FF2B5EF4-FFF2-40B4-BE49-F238E27FC236}">
                <a16:creationId xmlns:a16="http://schemas.microsoft.com/office/drawing/2014/main" id="{3E0693DD-F1C5-EEFA-F11A-3216815C09B5}"/>
              </a:ext>
            </a:extLst>
          </p:cNvPr>
          <p:cNvSpPr/>
          <p:nvPr/>
        </p:nvSpPr>
        <p:spPr>
          <a:xfrm>
            <a:off x="4005072" y="2286517"/>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VirtualAlloc</a:t>
            </a:r>
            <a:endParaRPr lang="en-US" dirty="0"/>
          </a:p>
        </p:txBody>
      </p:sp>
      <p:sp>
        <p:nvSpPr>
          <p:cNvPr id="44" name="Rectangle 43">
            <a:extLst>
              <a:ext uri="{FF2B5EF4-FFF2-40B4-BE49-F238E27FC236}">
                <a16:creationId xmlns:a16="http://schemas.microsoft.com/office/drawing/2014/main" id="{1EA03775-839F-CEC8-C4EB-B91909270199}"/>
              </a:ext>
            </a:extLst>
          </p:cNvPr>
          <p:cNvSpPr/>
          <p:nvPr/>
        </p:nvSpPr>
        <p:spPr>
          <a:xfrm>
            <a:off x="6531864" y="2286517"/>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WriteProcessMemory</a:t>
            </a:r>
            <a:endParaRPr lang="en-US" dirty="0"/>
          </a:p>
        </p:txBody>
      </p:sp>
      <p:sp>
        <p:nvSpPr>
          <p:cNvPr id="45" name="Rectangle 44">
            <a:extLst>
              <a:ext uri="{FF2B5EF4-FFF2-40B4-BE49-F238E27FC236}">
                <a16:creationId xmlns:a16="http://schemas.microsoft.com/office/drawing/2014/main" id="{91FB1C55-1D88-CDE0-C0BC-285E025CAD1A}"/>
              </a:ext>
            </a:extLst>
          </p:cNvPr>
          <p:cNvSpPr/>
          <p:nvPr/>
        </p:nvSpPr>
        <p:spPr>
          <a:xfrm>
            <a:off x="9092184" y="2292613"/>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CreateThread</a:t>
            </a:r>
            <a:endParaRPr lang="en-US" dirty="0"/>
          </a:p>
        </p:txBody>
      </p:sp>
      <p:sp>
        <p:nvSpPr>
          <p:cNvPr id="46" name="Rectangle 45">
            <a:extLst>
              <a:ext uri="{FF2B5EF4-FFF2-40B4-BE49-F238E27FC236}">
                <a16:creationId xmlns:a16="http://schemas.microsoft.com/office/drawing/2014/main" id="{E7EB309F-BCCF-93D1-E3DC-2DB0F37B5BA9}"/>
              </a:ext>
            </a:extLst>
          </p:cNvPr>
          <p:cNvSpPr/>
          <p:nvPr/>
        </p:nvSpPr>
        <p:spPr>
          <a:xfrm>
            <a:off x="4005072" y="3265094"/>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sp>
        <p:nvSpPr>
          <p:cNvPr id="47" name="Rectangle 46">
            <a:extLst>
              <a:ext uri="{FF2B5EF4-FFF2-40B4-BE49-F238E27FC236}">
                <a16:creationId xmlns:a16="http://schemas.microsoft.com/office/drawing/2014/main" id="{B23B229A-8D33-2038-8B95-4C814C2637DC}"/>
              </a:ext>
            </a:extLst>
          </p:cNvPr>
          <p:cNvSpPr/>
          <p:nvPr/>
        </p:nvSpPr>
        <p:spPr>
          <a:xfrm>
            <a:off x="6541008" y="3258998"/>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NtWriteVirtualMemory</a:t>
            </a:r>
            <a:endParaRPr lang="en-US" sz="1600" dirty="0"/>
          </a:p>
        </p:txBody>
      </p:sp>
      <p:sp>
        <p:nvSpPr>
          <p:cNvPr id="48" name="Rectangle 47">
            <a:extLst>
              <a:ext uri="{FF2B5EF4-FFF2-40B4-BE49-F238E27FC236}">
                <a16:creationId xmlns:a16="http://schemas.microsoft.com/office/drawing/2014/main" id="{4760238E-4DB7-6571-3D8D-674563E9EA5F}"/>
              </a:ext>
            </a:extLst>
          </p:cNvPr>
          <p:cNvSpPr/>
          <p:nvPr/>
        </p:nvSpPr>
        <p:spPr>
          <a:xfrm>
            <a:off x="9079992" y="3265094"/>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NtCreateThread</a:t>
            </a:r>
            <a:endParaRPr lang="en-US" dirty="0"/>
          </a:p>
        </p:txBody>
      </p:sp>
      <p:sp>
        <p:nvSpPr>
          <p:cNvPr id="49" name="Rectangle 48">
            <a:extLst>
              <a:ext uri="{FF2B5EF4-FFF2-40B4-BE49-F238E27FC236}">
                <a16:creationId xmlns:a16="http://schemas.microsoft.com/office/drawing/2014/main" id="{D59AD96B-D1DE-EBB1-1CF0-40F6AFA0F24C}"/>
              </a:ext>
            </a:extLst>
          </p:cNvPr>
          <p:cNvSpPr/>
          <p:nvPr/>
        </p:nvSpPr>
        <p:spPr>
          <a:xfrm>
            <a:off x="3931920" y="4432309"/>
            <a:ext cx="7687056" cy="981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AA41ACDD-43E0-38FA-2EB2-3B495F09F9F7}"/>
              </a:ext>
            </a:extLst>
          </p:cNvPr>
          <p:cNvSpPr/>
          <p:nvPr/>
        </p:nvSpPr>
        <p:spPr>
          <a:xfrm>
            <a:off x="4047744" y="4712725"/>
            <a:ext cx="7455408" cy="4145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Check and inspect if required</a:t>
            </a:r>
            <a:endParaRPr lang="en-US" dirty="0"/>
          </a:p>
        </p:txBody>
      </p:sp>
      <p:sp>
        <p:nvSpPr>
          <p:cNvPr id="51" name="TextBox 50">
            <a:extLst>
              <a:ext uri="{FF2B5EF4-FFF2-40B4-BE49-F238E27FC236}">
                <a16:creationId xmlns:a16="http://schemas.microsoft.com/office/drawing/2014/main" id="{575A8E7A-6E45-BC6F-91A5-BAA2C9C81E57}"/>
              </a:ext>
            </a:extLst>
          </p:cNvPr>
          <p:cNvSpPr txBox="1"/>
          <p:nvPr/>
        </p:nvSpPr>
        <p:spPr>
          <a:xfrm>
            <a:off x="3931920" y="5127253"/>
            <a:ext cx="2182368" cy="307777"/>
          </a:xfrm>
          <a:prstGeom prst="rect">
            <a:avLst/>
          </a:prstGeom>
          <a:noFill/>
        </p:spPr>
        <p:txBody>
          <a:bodyPr wrap="square" rtlCol="0">
            <a:spAutoFit/>
          </a:bodyPr>
          <a:lstStyle/>
          <a:p>
            <a:r>
              <a:rPr lang="en-IN" sz="1400" dirty="0">
                <a:solidFill>
                  <a:schemeClr val="accent6"/>
                </a:solidFill>
              </a:rPr>
              <a:t>Correlate info</a:t>
            </a:r>
            <a:endParaRPr lang="en-US" sz="1400" dirty="0">
              <a:solidFill>
                <a:schemeClr val="accent6"/>
              </a:solidFill>
            </a:endParaRPr>
          </a:p>
        </p:txBody>
      </p:sp>
      <p:sp>
        <p:nvSpPr>
          <p:cNvPr id="52" name="Rectangle 51">
            <a:extLst>
              <a:ext uri="{FF2B5EF4-FFF2-40B4-BE49-F238E27FC236}">
                <a16:creationId xmlns:a16="http://schemas.microsoft.com/office/drawing/2014/main" id="{1D75466D-781B-754F-7D54-89C4B54060C8}"/>
              </a:ext>
            </a:extLst>
          </p:cNvPr>
          <p:cNvSpPr/>
          <p:nvPr/>
        </p:nvSpPr>
        <p:spPr>
          <a:xfrm>
            <a:off x="4047744" y="5758358"/>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NtAllocateVirtualMemory</a:t>
            </a:r>
            <a:endParaRPr lang="en-US" sz="1400" dirty="0"/>
          </a:p>
        </p:txBody>
      </p:sp>
      <p:sp>
        <p:nvSpPr>
          <p:cNvPr id="53" name="Rectangle 52">
            <a:extLst>
              <a:ext uri="{FF2B5EF4-FFF2-40B4-BE49-F238E27FC236}">
                <a16:creationId xmlns:a16="http://schemas.microsoft.com/office/drawing/2014/main" id="{C6792B50-AA27-43AA-5CC6-29158AEF008B}"/>
              </a:ext>
            </a:extLst>
          </p:cNvPr>
          <p:cNvSpPr/>
          <p:nvPr/>
        </p:nvSpPr>
        <p:spPr>
          <a:xfrm>
            <a:off x="6541008" y="5758358"/>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NtWriteVirtualMemory</a:t>
            </a:r>
            <a:endParaRPr lang="en-US" sz="1600" dirty="0"/>
          </a:p>
        </p:txBody>
      </p:sp>
      <p:sp>
        <p:nvSpPr>
          <p:cNvPr id="54" name="Rectangle 53">
            <a:extLst>
              <a:ext uri="{FF2B5EF4-FFF2-40B4-BE49-F238E27FC236}">
                <a16:creationId xmlns:a16="http://schemas.microsoft.com/office/drawing/2014/main" id="{255162DC-4D63-CF2B-0AA0-CC84806E1389}"/>
              </a:ext>
            </a:extLst>
          </p:cNvPr>
          <p:cNvSpPr/>
          <p:nvPr/>
        </p:nvSpPr>
        <p:spPr>
          <a:xfrm>
            <a:off x="9086088" y="5758358"/>
            <a:ext cx="2306320" cy="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NtCreateThread</a:t>
            </a:r>
            <a:endParaRPr lang="en-US" dirty="0"/>
          </a:p>
        </p:txBody>
      </p:sp>
      <p:sp>
        <p:nvSpPr>
          <p:cNvPr id="55" name="Right Brace 54">
            <a:extLst>
              <a:ext uri="{FF2B5EF4-FFF2-40B4-BE49-F238E27FC236}">
                <a16:creationId xmlns:a16="http://schemas.microsoft.com/office/drawing/2014/main" id="{CCDEAF63-9919-6BE5-FF32-F1F6F9E43E26}"/>
              </a:ext>
            </a:extLst>
          </p:cNvPr>
          <p:cNvSpPr/>
          <p:nvPr/>
        </p:nvSpPr>
        <p:spPr>
          <a:xfrm>
            <a:off x="701589" y="1266925"/>
            <a:ext cx="104648" cy="41787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Right Brace 55">
            <a:extLst>
              <a:ext uri="{FF2B5EF4-FFF2-40B4-BE49-F238E27FC236}">
                <a16:creationId xmlns:a16="http://schemas.microsoft.com/office/drawing/2014/main" id="{1B6DA45B-034B-0D6F-E043-595A97532E27}"/>
              </a:ext>
            </a:extLst>
          </p:cNvPr>
          <p:cNvSpPr/>
          <p:nvPr/>
        </p:nvSpPr>
        <p:spPr>
          <a:xfrm>
            <a:off x="701589" y="5586061"/>
            <a:ext cx="104648" cy="9936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a:extLst>
              <a:ext uri="{FF2B5EF4-FFF2-40B4-BE49-F238E27FC236}">
                <a16:creationId xmlns:a16="http://schemas.microsoft.com/office/drawing/2014/main" id="{9F9EF072-069B-3D6A-B65C-F352D9765B9F}"/>
              </a:ext>
            </a:extLst>
          </p:cNvPr>
          <p:cNvSpPr txBox="1"/>
          <p:nvPr/>
        </p:nvSpPr>
        <p:spPr>
          <a:xfrm rot="16200000">
            <a:off x="-9281" y="3258998"/>
            <a:ext cx="1091966" cy="338554"/>
          </a:xfrm>
          <a:prstGeom prst="rect">
            <a:avLst/>
          </a:prstGeom>
          <a:noFill/>
        </p:spPr>
        <p:txBody>
          <a:bodyPr wrap="none" rtlCol="0">
            <a:spAutoFit/>
          </a:bodyPr>
          <a:lstStyle/>
          <a:p>
            <a:r>
              <a:rPr lang="en-IN" sz="1600" dirty="0"/>
              <a:t>User space</a:t>
            </a:r>
            <a:endParaRPr lang="en-US" sz="1600" dirty="0"/>
          </a:p>
        </p:txBody>
      </p:sp>
      <p:sp>
        <p:nvSpPr>
          <p:cNvPr id="58" name="TextBox 57">
            <a:extLst>
              <a:ext uri="{FF2B5EF4-FFF2-40B4-BE49-F238E27FC236}">
                <a16:creationId xmlns:a16="http://schemas.microsoft.com/office/drawing/2014/main" id="{AAC4D7D4-EFE4-6328-34B3-91EF8E8D054B}"/>
              </a:ext>
            </a:extLst>
          </p:cNvPr>
          <p:cNvSpPr txBox="1"/>
          <p:nvPr/>
        </p:nvSpPr>
        <p:spPr>
          <a:xfrm rot="16200000">
            <a:off x="219595" y="5904662"/>
            <a:ext cx="719556" cy="338554"/>
          </a:xfrm>
          <a:prstGeom prst="rect">
            <a:avLst/>
          </a:prstGeom>
          <a:noFill/>
        </p:spPr>
        <p:txBody>
          <a:bodyPr wrap="none" rtlCol="0">
            <a:spAutoFit/>
          </a:bodyPr>
          <a:lstStyle/>
          <a:p>
            <a:r>
              <a:rPr lang="en-IN" sz="1600" dirty="0"/>
              <a:t>Kernel</a:t>
            </a:r>
            <a:endParaRPr lang="en-US" sz="1600" dirty="0"/>
          </a:p>
        </p:txBody>
      </p:sp>
      <p:cxnSp>
        <p:nvCxnSpPr>
          <p:cNvPr id="59" name="Straight Connector 58">
            <a:extLst>
              <a:ext uri="{FF2B5EF4-FFF2-40B4-BE49-F238E27FC236}">
                <a16:creationId xmlns:a16="http://schemas.microsoft.com/office/drawing/2014/main" id="{D6993A6A-2AC1-4F25-11F2-C1EB515F4FE3}"/>
              </a:ext>
            </a:extLst>
          </p:cNvPr>
          <p:cNvCxnSpPr/>
          <p:nvPr/>
        </p:nvCxnSpPr>
        <p:spPr>
          <a:xfrm>
            <a:off x="219456" y="5525101"/>
            <a:ext cx="11826240" cy="5935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Rectangle: Rounded Corners 59">
            <a:extLst>
              <a:ext uri="{FF2B5EF4-FFF2-40B4-BE49-F238E27FC236}">
                <a16:creationId xmlns:a16="http://schemas.microsoft.com/office/drawing/2014/main" id="{1FC68C1B-C96F-1714-6A14-ED44AC855D6D}"/>
              </a:ext>
            </a:extLst>
          </p:cNvPr>
          <p:cNvSpPr/>
          <p:nvPr/>
        </p:nvSpPr>
        <p:spPr>
          <a:xfrm>
            <a:off x="2846832" y="4398851"/>
            <a:ext cx="969264" cy="10361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EDR</a:t>
            </a:r>
            <a:endParaRPr lang="en-US" dirty="0"/>
          </a:p>
        </p:txBody>
      </p:sp>
      <p:pic>
        <p:nvPicPr>
          <p:cNvPr id="61" name="Picture 60" descr="Giant fishhook">
            <a:extLst>
              <a:ext uri="{FF2B5EF4-FFF2-40B4-BE49-F238E27FC236}">
                <a16:creationId xmlns:a16="http://schemas.microsoft.com/office/drawing/2014/main" id="{34460FC8-21FB-FA03-F522-9B091140555B}"/>
              </a:ext>
            </a:extLst>
          </p:cNvPr>
          <p:cNvPicPr>
            <a:picLocks noChangeAspect="1"/>
          </p:cNvPicPr>
          <p:nvPr/>
        </p:nvPicPr>
        <p:blipFill rotWithShape="1">
          <a:blip r:embed="rId13">
            <a:extLst>
              <a:ext uri="{28A0092B-C50C-407E-A947-70E740481C1C}">
                <a14:useLocalDpi xmlns:a14="http://schemas.microsoft.com/office/drawing/2010/main" val="0"/>
              </a:ext>
            </a:extLst>
          </a:blip>
          <a:srcRect l="24630" t="37290" r="26321" b="12889"/>
          <a:stretch/>
        </p:blipFill>
        <p:spPr>
          <a:xfrm flipV="1">
            <a:off x="5008118" y="3548698"/>
            <a:ext cx="410322" cy="847133"/>
          </a:xfrm>
          <a:prstGeom prst="ellipse">
            <a:avLst/>
          </a:prstGeom>
          <a:ln>
            <a:noFill/>
          </a:ln>
          <a:effectLst>
            <a:softEdge rad="112500"/>
          </a:effectLst>
          <a:scene3d>
            <a:camera prst="isometricLeftDown"/>
            <a:lightRig rig="threePt" dir="t"/>
          </a:scene3d>
        </p:spPr>
      </p:pic>
      <p:pic>
        <p:nvPicPr>
          <p:cNvPr id="62" name="Picture 61" descr="Giant fishhook">
            <a:extLst>
              <a:ext uri="{FF2B5EF4-FFF2-40B4-BE49-F238E27FC236}">
                <a16:creationId xmlns:a16="http://schemas.microsoft.com/office/drawing/2014/main" id="{D0CB6A7C-06B8-0915-F74D-4BD96A646DDD}"/>
              </a:ext>
            </a:extLst>
          </p:cNvPr>
          <p:cNvPicPr>
            <a:picLocks noChangeAspect="1"/>
          </p:cNvPicPr>
          <p:nvPr/>
        </p:nvPicPr>
        <p:blipFill rotWithShape="1">
          <a:blip r:embed="rId13">
            <a:extLst>
              <a:ext uri="{28A0092B-C50C-407E-A947-70E740481C1C}">
                <a14:useLocalDpi xmlns:a14="http://schemas.microsoft.com/office/drawing/2010/main" val="0"/>
              </a:ext>
            </a:extLst>
          </a:blip>
          <a:srcRect l="24630" t="37290" r="26321" b="12889"/>
          <a:stretch/>
        </p:blipFill>
        <p:spPr>
          <a:xfrm flipV="1">
            <a:off x="7489007" y="3524216"/>
            <a:ext cx="410322" cy="847133"/>
          </a:xfrm>
          <a:prstGeom prst="ellipse">
            <a:avLst/>
          </a:prstGeom>
          <a:ln>
            <a:noFill/>
          </a:ln>
          <a:effectLst>
            <a:softEdge rad="112500"/>
          </a:effectLst>
          <a:scene3d>
            <a:camera prst="isometricLeftDown"/>
            <a:lightRig rig="threePt" dir="t"/>
          </a:scene3d>
        </p:spPr>
      </p:pic>
      <p:pic>
        <p:nvPicPr>
          <p:cNvPr id="63" name="Picture 62" descr="Giant fishhook">
            <a:extLst>
              <a:ext uri="{FF2B5EF4-FFF2-40B4-BE49-F238E27FC236}">
                <a16:creationId xmlns:a16="http://schemas.microsoft.com/office/drawing/2014/main" id="{7DBBD9B9-1318-6575-05A2-7ADEF4EF08DE}"/>
              </a:ext>
            </a:extLst>
          </p:cNvPr>
          <p:cNvPicPr>
            <a:picLocks noChangeAspect="1"/>
          </p:cNvPicPr>
          <p:nvPr/>
        </p:nvPicPr>
        <p:blipFill rotWithShape="1">
          <a:blip r:embed="rId13">
            <a:extLst>
              <a:ext uri="{28A0092B-C50C-407E-A947-70E740481C1C}">
                <a14:useLocalDpi xmlns:a14="http://schemas.microsoft.com/office/drawing/2010/main" val="0"/>
              </a:ext>
            </a:extLst>
          </a:blip>
          <a:srcRect l="24630" t="37290" r="26321" b="12889"/>
          <a:stretch/>
        </p:blipFill>
        <p:spPr>
          <a:xfrm flipV="1">
            <a:off x="10088473" y="3560694"/>
            <a:ext cx="410322" cy="847133"/>
          </a:xfrm>
          <a:prstGeom prst="ellipse">
            <a:avLst/>
          </a:prstGeom>
          <a:ln>
            <a:noFill/>
          </a:ln>
          <a:effectLst>
            <a:softEdge rad="112500"/>
          </a:effectLst>
          <a:scene3d>
            <a:camera prst="isometricLeftDown"/>
            <a:lightRig rig="threePt" dir="t"/>
          </a:scene3d>
        </p:spPr>
      </p:pic>
      <p:cxnSp>
        <p:nvCxnSpPr>
          <p:cNvPr id="64" name="Straight Arrow Connector 63">
            <a:extLst>
              <a:ext uri="{FF2B5EF4-FFF2-40B4-BE49-F238E27FC236}">
                <a16:creationId xmlns:a16="http://schemas.microsoft.com/office/drawing/2014/main" id="{A583F7AD-6A38-9E9E-C513-1E304474C10C}"/>
              </a:ext>
            </a:extLst>
          </p:cNvPr>
          <p:cNvCxnSpPr/>
          <p:nvPr/>
        </p:nvCxnSpPr>
        <p:spPr>
          <a:xfrm>
            <a:off x="5213279" y="4261621"/>
            <a:ext cx="0" cy="4511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5" name="Straight Arrow Connector 64">
            <a:extLst>
              <a:ext uri="{FF2B5EF4-FFF2-40B4-BE49-F238E27FC236}">
                <a16:creationId xmlns:a16="http://schemas.microsoft.com/office/drawing/2014/main" id="{A089DE0A-F8A1-CB85-925F-D65DB91A80C6}"/>
              </a:ext>
            </a:extLst>
          </p:cNvPr>
          <p:cNvCxnSpPr/>
          <p:nvPr/>
        </p:nvCxnSpPr>
        <p:spPr>
          <a:xfrm>
            <a:off x="7707559" y="4261621"/>
            <a:ext cx="0" cy="4511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5D976059-7294-509E-0287-5503B07F1CE7}"/>
              </a:ext>
            </a:extLst>
          </p:cNvPr>
          <p:cNvCxnSpPr/>
          <p:nvPr/>
        </p:nvCxnSpPr>
        <p:spPr>
          <a:xfrm>
            <a:off x="10308041" y="4261621"/>
            <a:ext cx="0" cy="4511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Straight Arrow Connector 66">
            <a:extLst>
              <a:ext uri="{FF2B5EF4-FFF2-40B4-BE49-F238E27FC236}">
                <a16:creationId xmlns:a16="http://schemas.microsoft.com/office/drawing/2014/main" id="{39670948-62A0-3D1E-7E6C-C3707DEF0F0C}"/>
              </a:ext>
            </a:extLst>
          </p:cNvPr>
          <p:cNvCxnSpPr>
            <a:endCxn id="52" idx="0"/>
          </p:cNvCxnSpPr>
          <p:nvPr/>
        </p:nvCxnSpPr>
        <p:spPr>
          <a:xfrm>
            <a:off x="5200904" y="5413765"/>
            <a:ext cx="0" cy="3445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8" name="Straight Arrow Connector 67">
            <a:extLst>
              <a:ext uri="{FF2B5EF4-FFF2-40B4-BE49-F238E27FC236}">
                <a16:creationId xmlns:a16="http://schemas.microsoft.com/office/drawing/2014/main" id="{15396D19-5C6A-71AF-3453-1DCCBED0C940}"/>
              </a:ext>
            </a:extLst>
          </p:cNvPr>
          <p:cNvCxnSpPr/>
          <p:nvPr/>
        </p:nvCxnSpPr>
        <p:spPr>
          <a:xfrm>
            <a:off x="7714671" y="5421469"/>
            <a:ext cx="0" cy="3445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9" name="Straight Arrow Connector 68">
            <a:extLst>
              <a:ext uri="{FF2B5EF4-FFF2-40B4-BE49-F238E27FC236}">
                <a16:creationId xmlns:a16="http://schemas.microsoft.com/office/drawing/2014/main" id="{58621915-C985-62B9-260E-BFDA76DA9DD3}"/>
              </a:ext>
            </a:extLst>
          </p:cNvPr>
          <p:cNvCxnSpPr/>
          <p:nvPr/>
        </p:nvCxnSpPr>
        <p:spPr>
          <a:xfrm>
            <a:off x="10317368" y="5421469"/>
            <a:ext cx="0" cy="3445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0" name="Straight Arrow Connector 69">
            <a:extLst>
              <a:ext uri="{FF2B5EF4-FFF2-40B4-BE49-F238E27FC236}">
                <a16:creationId xmlns:a16="http://schemas.microsoft.com/office/drawing/2014/main" id="{CCC4AED3-CB19-FEFD-C0C9-7BE4C0F3ADA4}"/>
              </a:ext>
            </a:extLst>
          </p:cNvPr>
          <p:cNvCxnSpPr/>
          <p:nvPr/>
        </p:nvCxnSpPr>
        <p:spPr>
          <a:xfrm>
            <a:off x="5158232" y="1957333"/>
            <a:ext cx="0" cy="3291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1" name="Straight Arrow Connector 70">
            <a:extLst>
              <a:ext uri="{FF2B5EF4-FFF2-40B4-BE49-F238E27FC236}">
                <a16:creationId xmlns:a16="http://schemas.microsoft.com/office/drawing/2014/main" id="{8FA1C233-6736-9D76-81FE-7BAF45437C32}"/>
              </a:ext>
            </a:extLst>
          </p:cNvPr>
          <p:cNvCxnSpPr/>
          <p:nvPr/>
        </p:nvCxnSpPr>
        <p:spPr>
          <a:xfrm>
            <a:off x="7685024" y="1939045"/>
            <a:ext cx="0" cy="3291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2" name="Straight Arrow Connector 71">
            <a:extLst>
              <a:ext uri="{FF2B5EF4-FFF2-40B4-BE49-F238E27FC236}">
                <a16:creationId xmlns:a16="http://schemas.microsoft.com/office/drawing/2014/main" id="{76BBC237-A486-53E6-ACFA-D3A1F601EF80}"/>
              </a:ext>
            </a:extLst>
          </p:cNvPr>
          <p:cNvCxnSpPr/>
          <p:nvPr/>
        </p:nvCxnSpPr>
        <p:spPr>
          <a:xfrm>
            <a:off x="10258552" y="1957333"/>
            <a:ext cx="0" cy="3291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3" name="Straight Arrow Connector 72">
            <a:extLst>
              <a:ext uri="{FF2B5EF4-FFF2-40B4-BE49-F238E27FC236}">
                <a16:creationId xmlns:a16="http://schemas.microsoft.com/office/drawing/2014/main" id="{5444EBED-62F6-3DAB-6C3A-6BE5458E2CEE}"/>
              </a:ext>
            </a:extLst>
          </p:cNvPr>
          <p:cNvCxnSpPr>
            <a:stCxn id="43" idx="2"/>
            <a:endCxn id="46" idx="0"/>
          </p:cNvCxnSpPr>
          <p:nvPr/>
        </p:nvCxnSpPr>
        <p:spPr>
          <a:xfrm>
            <a:off x="5158232" y="2810773"/>
            <a:ext cx="0" cy="4543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Straight Arrow Connector 73">
            <a:extLst>
              <a:ext uri="{FF2B5EF4-FFF2-40B4-BE49-F238E27FC236}">
                <a16:creationId xmlns:a16="http://schemas.microsoft.com/office/drawing/2014/main" id="{376AA98E-E6DD-3423-A6C8-35CDD411BD75}"/>
              </a:ext>
            </a:extLst>
          </p:cNvPr>
          <p:cNvCxnSpPr/>
          <p:nvPr/>
        </p:nvCxnSpPr>
        <p:spPr>
          <a:xfrm>
            <a:off x="7685024" y="2810773"/>
            <a:ext cx="0" cy="4543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5" name="Straight Arrow Connector 74">
            <a:extLst>
              <a:ext uri="{FF2B5EF4-FFF2-40B4-BE49-F238E27FC236}">
                <a16:creationId xmlns:a16="http://schemas.microsoft.com/office/drawing/2014/main" id="{83821B6D-6A12-8BBF-A452-DF66C1EB4A99}"/>
              </a:ext>
            </a:extLst>
          </p:cNvPr>
          <p:cNvCxnSpPr/>
          <p:nvPr/>
        </p:nvCxnSpPr>
        <p:spPr>
          <a:xfrm>
            <a:off x="10293634" y="2810773"/>
            <a:ext cx="0" cy="4543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 name="TextBox 3">
            <a:extLst>
              <a:ext uri="{FF2B5EF4-FFF2-40B4-BE49-F238E27FC236}">
                <a16:creationId xmlns:a16="http://schemas.microsoft.com/office/drawing/2014/main" id="{81675DB6-C350-1743-09B2-A78106772A5C}"/>
              </a:ext>
            </a:extLst>
          </p:cNvPr>
          <p:cNvSpPr txBox="1"/>
          <p:nvPr/>
        </p:nvSpPr>
        <p:spPr>
          <a:xfrm>
            <a:off x="768545" y="6575572"/>
            <a:ext cx="10654909" cy="276999"/>
          </a:xfrm>
          <a:prstGeom prst="rect">
            <a:avLst/>
          </a:prstGeom>
          <a:noFill/>
        </p:spPr>
        <p:txBody>
          <a:bodyPr wrap="square">
            <a:spAutoFit/>
          </a:bodyPr>
          <a:lstStyle/>
          <a:p>
            <a:r>
              <a:rPr lang="en-US" sz="1200" i="1" dirty="0">
                <a:solidFill>
                  <a:schemeClr val="bg1">
                    <a:lumMod val="50000"/>
                  </a:schemeClr>
                </a:solidFill>
              </a:rPr>
              <a:t>* https://archive.conference.hitb.org/hitbsecconf2022sin/session/edr-evasion-primer-for-red-teamers/</a:t>
            </a:r>
          </a:p>
        </p:txBody>
      </p:sp>
    </p:spTree>
    <p:extLst>
      <p:ext uri="{BB962C8B-B14F-4D97-AF65-F5344CB8AC3E}">
        <p14:creationId xmlns:p14="http://schemas.microsoft.com/office/powerpoint/2010/main" val="162145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500" fill="hold"/>
                                        <p:tgtEl>
                                          <p:spTgt spid="42"/>
                                        </p:tgtEl>
                                        <p:attrNameLst>
                                          <p:attrName>ppt_x</p:attrName>
                                        </p:attrNameLst>
                                      </p:cBhvr>
                                      <p:tavLst>
                                        <p:tav tm="0">
                                          <p:val>
                                            <p:strVal val="#ppt_x"/>
                                          </p:val>
                                        </p:tav>
                                        <p:tav tm="100000">
                                          <p:val>
                                            <p:strVal val="#ppt_x"/>
                                          </p:val>
                                        </p:tav>
                                      </p:tavLst>
                                    </p:anim>
                                    <p:anim calcmode="lin" valueType="num">
                                      <p:cBhvr additive="base">
                                        <p:cTn id="1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1000"/>
                                        <p:tgtEl>
                                          <p:spTgt spid="50"/>
                                        </p:tgtEl>
                                      </p:cBhvr>
                                    </p:animEffect>
                                    <p:anim calcmode="lin" valueType="num">
                                      <p:cBhvr>
                                        <p:cTn id="19" dur="1000" fill="hold"/>
                                        <p:tgtEl>
                                          <p:spTgt spid="50"/>
                                        </p:tgtEl>
                                        <p:attrNameLst>
                                          <p:attrName>ppt_x</p:attrName>
                                        </p:attrNameLst>
                                      </p:cBhvr>
                                      <p:tavLst>
                                        <p:tav tm="0">
                                          <p:val>
                                            <p:strVal val="#ppt_x"/>
                                          </p:val>
                                        </p:tav>
                                        <p:tav tm="100000">
                                          <p:val>
                                            <p:strVal val="#ppt_x"/>
                                          </p:val>
                                        </p:tav>
                                      </p:tavLst>
                                    </p:anim>
                                    <p:anim calcmode="lin" valueType="num">
                                      <p:cBhvr>
                                        <p:cTn id="20" dur="1000" fill="hold"/>
                                        <p:tgtEl>
                                          <p:spTgt spid="5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1000"/>
                                        <p:tgtEl>
                                          <p:spTgt spid="49"/>
                                        </p:tgtEl>
                                      </p:cBhvr>
                                    </p:animEffect>
                                    <p:anim calcmode="lin" valueType="num">
                                      <p:cBhvr>
                                        <p:cTn id="24" dur="1000" fill="hold"/>
                                        <p:tgtEl>
                                          <p:spTgt spid="49"/>
                                        </p:tgtEl>
                                        <p:attrNameLst>
                                          <p:attrName>ppt_x</p:attrName>
                                        </p:attrNameLst>
                                      </p:cBhvr>
                                      <p:tavLst>
                                        <p:tav tm="0">
                                          <p:val>
                                            <p:strVal val="#ppt_x"/>
                                          </p:val>
                                        </p:tav>
                                        <p:tav tm="100000">
                                          <p:val>
                                            <p:strVal val="#ppt_x"/>
                                          </p:val>
                                        </p:tav>
                                      </p:tavLst>
                                    </p:anim>
                                    <p:anim calcmode="lin" valueType="num">
                                      <p:cBhvr>
                                        <p:cTn id="25" dur="1000" fill="hold"/>
                                        <p:tgtEl>
                                          <p:spTgt spid="4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1000"/>
                                        <p:tgtEl>
                                          <p:spTgt spid="60"/>
                                        </p:tgtEl>
                                      </p:cBhvr>
                                    </p:animEffect>
                                    <p:anim calcmode="lin" valueType="num">
                                      <p:cBhvr>
                                        <p:cTn id="29" dur="1000" fill="hold"/>
                                        <p:tgtEl>
                                          <p:spTgt spid="60"/>
                                        </p:tgtEl>
                                        <p:attrNameLst>
                                          <p:attrName>ppt_x</p:attrName>
                                        </p:attrNameLst>
                                      </p:cBhvr>
                                      <p:tavLst>
                                        <p:tav tm="0">
                                          <p:val>
                                            <p:strVal val="#ppt_x"/>
                                          </p:val>
                                        </p:tav>
                                        <p:tav tm="100000">
                                          <p:val>
                                            <p:strVal val="#ppt_x"/>
                                          </p:val>
                                        </p:tav>
                                      </p:tavLst>
                                    </p:anim>
                                    <p:anim calcmode="lin" valueType="num">
                                      <p:cBhvr>
                                        <p:cTn id="30"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anim calcmode="lin" valueType="num">
                                      <p:cBhvr additive="base">
                                        <p:cTn id="35" dur="500" fill="hold"/>
                                        <p:tgtEl>
                                          <p:spTgt spid="61"/>
                                        </p:tgtEl>
                                        <p:attrNameLst>
                                          <p:attrName>ppt_x</p:attrName>
                                        </p:attrNameLst>
                                      </p:cBhvr>
                                      <p:tavLst>
                                        <p:tav tm="0">
                                          <p:val>
                                            <p:strVal val="#ppt_x"/>
                                          </p:val>
                                        </p:tav>
                                        <p:tav tm="100000">
                                          <p:val>
                                            <p:strVal val="#ppt_x"/>
                                          </p:val>
                                        </p:tav>
                                      </p:tavLst>
                                    </p:anim>
                                    <p:anim calcmode="lin" valueType="num">
                                      <p:cBhvr additive="base">
                                        <p:cTn id="36" dur="500" fill="hold"/>
                                        <p:tgtEl>
                                          <p:spTgt spid="6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fill="hold"/>
                                        <p:tgtEl>
                                          <p:spTgt spid="62"/>
                                        </p:tgtEl>
                                        <p:attrNameLst>
                                          <p:attrName>ppt_x</p:attrName>
                                        </p:attrNameLst>
                                      </p:cBhvr>
                                      <p:tavLst>
                                        <p:tav tm="0">
                                          <p:val>
                                            <p:strVal val="#ppt_x"/>
                                          </p:val>
                                        </p:tav>
                                        <p:tav tm="100000">
                                          <p:val>
                                            <p:strVal val="#ppt_x"/>
                                          </p:val>
                                        </p:tav>
                                      </p:tavLst>
                                    </p:anim>
                                    <p:anim calcmode="lin" valueType="num">
                                      <p:cBhvr additive="base">
                                        <p:cTn id="40" dur="500" fill="hold"/>
                                        <p:tgtEl>
                                          <p:spTgt spid="6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 grpId="0">
        <p:bldAsOne/>
      </p:bldGraphic>
      <p:bldGraphic spid="42" grpId="0">
        <p:bldAsOne/>
      </p:bldGraphic>
      <p:bldP spid="49" grpId="0" animBg="1"/>
      <p:bldP spid="50" grpId="0" animBg="1"/>
      <p:bldP spid="6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1427</Words>
  <Application>Microsoft Office PowerPoint</Application>
  <PresentationFormat>Widescreen</PresentationFormat>
  <Paragraphs>208</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barlow-light</vt:lpstr>
      <vt:lpstr>Calibri</vt:lpstr>
      <vt:lpstr>Calibri Light</vt:lpstr>
      <vt:lpstr>Courier New</vt:lpstr>
      <vt:lpstr>Segoe UI</vt:lpstr>
      <vt:lpstr>Segoe UI Semibold</vt:lpstr>
      <vt:lpstr>Wingdings</vt:lpstr>
      <vt:lpstr>Office Theme</vt:lpstr>
      <vt:lpstr>EDR Evasion Techniques using syscalls</vt:lpstr>
      <vt:lpstr>Who am I</vt:lpstr>
      <vt:lpstr>Contents</vt:lpstr>
      <vt:lpstr>Introduction</vt:lpstr>
      <vt:lpstr>What are Windows Syscalls?</vt:lpstr>
      <vt:lpstr>NTAllocateVirtualMemory vs VirtualAlloc in terms of arguments:</vt:lpstr>
      <vt:lpstr>How EDR works / How Userland Hooking implemented by EDR?</vt:lpstr>
      <vt:lpstr>Cont..</vt:lpstr>
      <vt:lpstr>Cont..</vt:lpstr>
      <vt:lpstr>Different types of EDR evasion techniques</vt:lpstr>
      <vt:lpstr>Direct syscalls</vt:lpstr>
      <vt:lpstr>PowerPoint Presentation</vt:lpstr>
      <vt:lpstr>Indirect syscalls</vt:lpstr>
      <vt:lpstr>PowerPoint Presentation</vt:lpstr>
      <vt:lpstr>Map showing efficiency of EDR in detecting the attack using the above evasion techniques:</vt:lpstr>
      <vt:lpstr>Counter measures</vt:lpstr>
      <vt:lpstr>Conclusion</vt:lpstr>
      <vt:lpstr>PowerPoint Presentation</vt:lpstr>
    </vt:vector>
  </TitlesOfParts>
  <Company>Morgan Stanley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EDR Evasion Techniques using syscalls</dc:title>
  <dc:creator>YN, Harish (TOR)</dc:creator>
  <cp:lastModifiedBy>Vaishali Aggarwal</cp:lastModifiedBy>
  <cp:revision>7</cp:revision>
  <dcterms:created xsi:type="dcterms:W3CDTF">2024-11-20T10:18:59Z</dcterms:created>
  <dcterms:modified xsi:type="dcterms:W3CDTF">2024-11-22T13:52:58Z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6501ee9-5a81-45a7-824b-6d31e3ca44d3_Enabled">
    <vt:lpwstr>true</vt:lpwstr>
  </property>
  <property fmtid="{D5CDD505-2E9C-101B-9397-08002B2CF9AE}" pid="3" name="MSIP_Label_a6501ee9-5a81-45a7-824b-6d31e3ca44d3_SetDate">
    <vt:lpwstr>2024-11-20T10:19:55Z</vt:lpwstr>
  </property>
  <property fmtid="{D5CDD505-2E9C-101B-9397-08002B2CF9AE}" pid="4" name="MSIP_Label_a6501ee9-5a81-45a7-824b-6d31e3ca44d3_Method">
    <vt:lpwstr>Privileged</vt:lpwstr>
  </property>
  <property fmtid="{D5CDD505-2E9C-101B-9397-08002B2CF9AE}" pid="5" name="MSIP_Label_a6501ee9-5a81-45a7-824b-6d31e3ca44d3_Name">
    <vt:lpwstr>a6501ee9-5a81-45a7-824b-6d31e3ca44d3</vt:lpwstr>
  </property>
  <property fmtid="{D5CDD505-2E9C-101B-9397-08002B2CF9AE}" pid="6" name="MSIP_Label_a6501ee9-5a81-45a7-824b-6d31e3ca44d3_SiteId">
    <vt:lpwstr>e29b8111-49f8-418d-ac2a-935335a52614</vt:lpwstr>
  </property>
  <property fmtid="{D5CDD505-2E9C-101B-9397-08002B2CF9AE}" pid="7" name="MSIP_Label_a6501ee9-5a81-45a7-824b-6d31e3ca44d3_ActionId">
    <vt:lpwstr>8b034c2c-ddb3-4572-aca6-54c450d32da3</vt:lpwstr>
  </property>
  <property fmtid="{D5CDD505-2E9C-101B-9397-08002B2CF9AE}" pid="8" name="MSIP_Label_a6501ee9-5a81-45a7-824b-6d31e3ca44d3_ContentBits">
    <vt:lpwstr>0</vt:lpwstr>
  </property>
  <property fmtid="{D5CDD505-2E9C-101B-9397-08002B2CF9AE}" pid="9" name="MSDH34TAG">
    <vt:lpwstr>.TEZUF76X5TAHATHESADREYAK-00-CLA190+*25049-10=ynhar,MD=20241120155300/+0530,TC=ynhar,ZZ=000I-ac2c.</vt:lpwstr>
  </property>
</Properties>
</file>