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62" r:id="rId4"/>
    <p:sldId id="263" r:id="rId5"/>
    <p:sldId id="264" r:id="rId6"/>
    <p:sldId id="265" r:id="rId7"/>
    <p:sldId id="268" r:id="rId8"/>
    <p:sldId id="270" r:id="rId9"/>
    <p:sldId id="271" r:id="rId10"/>
    <p:sldId id="274" r:id="rId11"/>
    <p:sldId id="272" r:id="rId12"/>
    <p:sldId id="273" r:id="rId13"/>
    <p:sldId id="269" r:id="rId14"/>
    <p:sldId id="257" r:id="rId15"/>
    <p:sldId id="258" r:id="rId16"/>
    <p:sldId id="259" r:id="rId17"/>
    <p:sldId id="260" r:id="rId18"/>
    <p:sldId id="261" r:id="rId19"/>
    <p:sldId id="276" r:id="rId20"/>
    <p:sldId id="278" r:id="rId21"/>
    <p:sldId id="279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D"/>
    <a:srgbClr val="FF3F52"/>
    <a:srgbClr val="3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2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Cost (1</a:t>
            </a:r>
            <a:r>
              <a:rPr lang="en-US" baseline="30000" dirty="0" smtClean="0"/>
              <a:t>st</a:t>
            </a:r>
            <a:r>
              <a:rPr lang="en-US" baseline="0" dirty="0" smtClean="0"/>
              <a:t> Year)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Cost</c:v>
                </c:pt>
              </c:strCache>
            </c:strRef>
          </c:tx>
          <c:cat>
            <c:strRef>
              <c:f>'[Chart in Microsoft Office PowerPoint]Sheet1'!$A$2:$A$6</c:f>
              <c:strCache>
                <c:ptCount val="5"/>
                <c:pt idx="0">
                  <c:v>Marketing costs</c:v>
                </c:pt>
                <c:pt idx="1">
                  <c:v>Database costs</c:v>
                </c:pt>
                <c:pt idx="2">
                  <c:v>Food and logistics</c:v>
                </c:pt>
                <c:pt idx="3">
                  <c:v>IT costs</c:v>
                </c:pt>
                <c:pt idx="4">
                  <c:v>Worker Compensation</c:v>
                </c:pt>
              </c:strCache>
            </c:strRef>
          </c:cat>
          <c:val>
            <c:numRef>
              <c:f>'[Chart in Microsoft Office PowerPoint]Sheet1'!$B$2:$B$6</c:f>
              <c:numCache>
                <c:formatCode>"$"#,##0_);[Red]\("$"#,##0\)</c:formatCode>
                <c:ptCount val="5"/>
                <c:pt idx="0">
                  <c:v>5000.0</c:v>
                </c:pt>
                <c:pt idx="1">
                  <c:v>3000.0</c:v>
                </c:pt>
                <c:pt idx="2">
                  <c:v>2000.0</c:v>
                </c:pt>
                <c:pt idx="3">
                  <c:v>7000.0</c:v>
                </c:pt>
                <c:pt idx="4">
                  <c:v>38500.0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0376E-C913-024A-B4C8-36BB66F034B5}" type="doc">
      <dgm:prSet loTypeId="urn:microsoft.com/office/officeart/2008/layout/RadialCluster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0F6199B-43B5-FB4F-A0B6-84C4DAB2BE7A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38FB04BC-EFCD-994A-9BFF-1005637A9394}" type="parTrans" cxnId="{6C9FF430-397F-9143-B304-EA8FAE41B0C9}">
      <dgm:prSet/>
      <dgm:spPr/>
      <dgm:t>
        <a:bodyPr/>
        <a:lstStyle/>
        <a:p>
          <a:endParaRPr lang="en-US"/>
        </a:p>
      </dgm:t>
    </dgm:pt>
    <dgm:pt modelId="{462785CB-6C8A-C44B-9A53-2A6527B7F941}" type="sibTrans" cxnId="{6C9FF430-397F-9143-B304-EA8FAE41B0C9}">
      <dgm:prSet/>
      <dgm:spPr/>
      <dgm:t>
        <a:bodyPr/>
        <a:lstStyle/>
        <a:p>
          <a:endParaRPr lang="en-US"/>
        </a:p>
      </dgm:t>
    </dgm:pt>
    <dgm:pt modelId="{E022B9BD-CB55-F54A-8D88-394DFCED7BDF}">
      <dgm:prSet phldrT="[Text]"/>
      <dgm:spPr/>
      <dgm:t>
        <a:bodyPr/>
        <a:lstStyle/>
        <a:p>
          <a:r>
            <a:rPr lang="en-US" dirty="0" smtClean="0"/>
            <a:t>Mina</a:t>
          </a:r>
          <a:endParaRPr lang="en-US" dirty="0"/>
        </a:p>
      </dgm:t>
    </dgm:pt>
    <dgm:pt modelId="{E3564DF6-74DF-E24D-ACE5-E0BC1E9012BC}" type="parTrans" cxnId="{C44A88EB-6ADF-DC47-AA60-60DF718530FE}">
      <dgm:prSet/>
      <dgm:spPr/>
      <dgm:t>
        <a:bodyPr/>
        <a:lstStyle/>
        <a:p>
          <a:endParaRPr lang="en-US"/>
        </a:p>
      </dgm:t>
    </dgm:pt>
    <dgm:pt modelId="{D3636988-EC2E-0744-8D2A-5755C2D64497}" type="sibTrans" cxnId="{C44A88EB-6ADF-DC47-AA60-60DF718530FE}">
      <dgm:prSet/>
      <dgm:spPr/>
      <dgm:t>
        <a:bodyPr/>
        <a:lstStyle/>
        <a:p>
          <a:endParaRPr lang="en-US"/>
        </a:p>
      </dgm:t>
    </dgm:pt>
    <dgm:pt modelId="{88531FE3-81C7-CF49-BCCB-8A10E1158BC1}">
      <dgm:prSet phldrT="[Text]"/>
      <dgm:spPr/>
      <dgm:t>
        <a:bodyPr/>
        <a:lstStyle/>
        <a:p>
          <a:r>
            <a:rPr lang="en-US" dirty="0" smtClean="0"/>
            <a:t>Jon</a:t>
          </a:r>
          <a:endParaRPr lang="en-US" dirty="0"/>
        </a:p>
      </dgm:t>
    </dgm:pt>
    <dgm:pt modelId="{D928BBD1-9A7D-5147-956F-90D1E293FFC3}" type="parTrans" cxnId="{8227663C-05AB-4541-9FBF-0E8146844DDF}">
      <dgm:prSet/>
      <dgm:spPr/>
      <dgm:t>
        <a:bodyPr/>
        <a:lstStyle/>
        <a:p>
          <a:endParaRPr lang="en-US"/>
        </a:p>
      </dgm:t>
    </dgm:pt>
    <dgm:pt modelId="{F6CD111C-ECB7-EB43-AD71-C2255ACBAE88}" type="sibTrans" cxnId="{8227663C-05AB-4541-9FBF-0E8146844DDF}">
      <dgm:prSet/>
      <dgm:spPr/>
      <dgm:t>
        <a:bodyPr/>
        <a:lstStyle/>
        <a:p>
          <a:endParaRPr lang="en-US"/>
        </a:p>
      </dgm:t>
    </dgm:pt>
    <dgm:pt modelId="{53A06025-49B4-A041-8A0B-67CE0CBD5228}">
      <dgm:prSet phldrT="[Text]"/>
      <dgm:spPr/>
      <dgm:t>
        <a:bodyPr/>
        <a:lstStyle/>
        <a:p>
          <a:r>
            <a:rPr lang="en-US" dirty="0" smtClean="0"/>
            <a:t>Albert</a:t>
          </a:r>
          <a:endParaRPr lang="en-US" dirty="0"/>
        </a:p>
      </dgm:t>
    </dgm:pt>
    <dgm:pt modelId="{2752C03E-8568-1848-A406-B984A56876DD}" type="parTrans" cxnId="{61B91428-D953-7643-9EE3-AE970303732D}">
      <dgm:prSet/>
      <dgm:spPr/>
      <dgm:t>
        <a:bodyPr/>
        <a:lstStyle/>
        <a:p>
          <a:endParaRPr lang="en-US"/>
        </a:p>
      </dgm:t>
    </dgm:pt>
    <dgm:pt modelId="{D12F2D34-E2AD-4C4E-8EA8-EF3D58AEEFC8}" type="sibTrans" cxnId="{61B91428-D953-7643-9EE3-AE970303732D}">
      <dgm:prSet/>
      <dgm:spPr/>
      <dgm:t>
        <a:bodyPr/>
        <a:lstStyle/>
        <a:p>
          <a:endParaRPr lang="en-US"/>
        </a:p>
      </dgm:t>
    </dgm:pt>
    <dgm:pt modelId="{3F4860B2-B7CA-0A42-A919-134A0AA84201}">
      <dgm:prSet phldrT="[Text]"/>
      <dgm:spPr/>
      <dgm:t>
        <a:bodyPr/>
        <a:lstStyle/>
        <a:p>
          <a:endParaRPr lang="en-US" dirty="0"/>
        </a:p>
      </dgm:t>
    </dgm:pt>
    <dgm:pt modelId="{7A9A6F42-0DC0-904B-897B-B476895DF7A9}" type="parTrans" cxnId="{AED3D1D4-59EA-7A4D-A2E8-81AE4A810E54}">
      <dgm:prSet/>
      <dgm:spPr/>
      <dgm:t>
        <a:bodyPr/>
        <a:lstStyle/>
        <a:p>
          <a:endParaRPr lang="en-US"/>
        </a:p>
      </dgm:t>
    </dgm:pt>
    <dgm:pt modelId="{C10632D3-9179-F545-9BB7-9B753EDBD923}" type="sibTrans" cxnId="{AED3D1D4-59EA-7A4D-A2E8-81AE4A810E54}">
      <dgm:prSet/>
      <dgm:spPr/>
      <dgm:t>
        <a:bodyPr/>
        <a:lstStyle/>
        <a:p>
          <a:endParaRPr lang="en-US"/>
        </a:p>
      </dgm:t>
    </dgm:pt>
    <dgm:pt modelId="{2609E1FF-FE46-C74F-A14F-43213F158710}">
      <dgm:prSet phldrT="[Text]"/>
      <dgm:spPr/>
      <dgm:t>
        <a:bodyPr/>
        <a:lstStyle/>
        <a:p>
          <a:r>
            <a:rPr lang="en-US" dirty="0" smtClean="0"/>
            <a:t>Gabriel</a:t>
          </a:r>
          <a:endParaRPr lang="en-US" dirty="0"/>
        </a:p>
      </dgm:t>
    </dgm:pt>
    <dgm:pt modelId="{6F984D12-88D7-2D47-A29C-3D598DB7B301}" type="parTrans" cxnId="{4281B928-ED9D-154D-B878-E6DD68E672DB}">
      <dgm:prSet/>
      <dgm:spPr/>
      <dgm:t>
        <a:bodyPr/>
        <a:lstStyle/>
        <a:p>
          <a:endParaRPr lang="en-US"/>
        </a:p>
      </dgm:t>
    </dgm:pt>
    <dgm:pt modelId="{D0A67D79-3152-184D-8E02-FE6748B0983C}" type="sibTrans" cxnId="{4281B928-ED9D-154D-B878-E6DD68E672DB}">
      <dgm:prSet/>
      <dgm:spPr/>
      <dgm:t>
        <a:bodyPr/>
        <a:lstStyle/>
        <a:p>
          <a:endParaRPr lang="en-US"/>
        </a:p>
      </dgm:t>
    </dgm:pt>
    <dgm:pt modelId="{5BA5EA62-C81D-524E-AE32-1D7CFA741ED3}">
      <dgm:prSet phldrT="[Text]"/>
      <dgm:spPr/>
      <dgm:t>
        <a:bodyPr/>
        <a:lstStyle/>
        <a:p>
          <a:r>
            <a:rPr lang="en-US" dirty="0" smtClean="0"/>
            <a:t>Patrick</a:t>
          </a:r>
          <a:endParaRPr lang="en-US" dirty="0"/>
        </a:p>
      </dgm:t>
    </dgm:pt>
    <dgm:pt modelId="{F7097EAB-8D6C-B744-A3CB-D65329DD1CCF}" type="parTrans" cxnId="{1E1885A3-710B-6B43-A42E-E3F2284EE9F2}">
      <dgm:prSet/>
      <dgm:spPr/>
      <dgm:t>
        <a:bodyPr/>
        <a:lstStyle/>
        <a:p>
          <a:endParaRPr lang="en-US"/>
        </a:p>
      </dgm:t>
    </dgm:pt>
    <dgm:pt modelId="{105221EB-CC3B-C741-9230-984268F5E86B}" type="sibTrans" cxnId="{1E1885A3-710B-6B43-A42E-E3F2284EE9F2}">
      <dgm:prSet/>
      <dgm:spPr/>
      <dgm:t>
        <a:bodyPr/>
        <a:lstStyle/>
        <a:p>
          <a:endParaRPr lang="en-US"/>
        </a:p>
      </dgm:t>
    </dgm:pt>
    <dgm:pt modelId="{B864AED9-6802-864C-968D-06E674B8DE82}">
      <dgm:prSet phldrT="[Text]"/>
      <dgm:spPr/>
      <dgm:t>
        <a:bodyPr/>
        <a:lstStyle/>
        <a:p>
          <a:r>
            <a:rPr lang="en-US" dirty="0" smtClean="0"/>
            <a:t>Isaac</a:t>
          </a:r>
          <a:endParaRPr lang="en-US" dirty="0"/>
        </a:p>
      </dgm:t>
    </dgm:pt>
    <dgm:pt modelId="{06981FD0-ED37-A346-B79B-6763DF3D5CF2}" type="parTrans" cxnId="{DAAAB415-AFC7-9C4A-89D9-9F922110ACD7}">
      <dgm:prSet/>
      <dgm:spPr/>
      <dgm:t>
        <a:bodyPr/>
        <a:lstStyle/>
        <a:p>
          <a:endParaRPr lang="en-US"/>
        </a:p>
      </dgm:t>
    </dgm:pt>
    <dgm:pt modelId="{8A8C20D0-DBCE-5B42-83CB-516C57882653}" type="sibTrans" cxnId="{DAAAB415-AFC7-9C4A-89D9-9F922110ACD7}">
      <dgm:prSet/>
      <dgm:spPr/>
      <dgm:t>
        <a:bodyPr/>
        <a:lstStyle/>
        <a:p>
          <a:endParaRPr lang="en-US"/>
        </a:p>
      </dgm:t>
    </dgm:pt>
    <dgm:pt modelId="{9B4B9685-BEF3-4F49-989C-6D2D480608F6}">
      <dgm:prSet phldrT="[Text]"/>
      <dgm:spPr/>
      <dgm:t>
        <a:bodyPr/>
        <a:lstStyle/>
        <a:p>
          <a:r>
            <a:rPr lang="en-US" dirty="0" smtClean="0"/>
            <a:t>Evan</a:t>
          </a:r>
          <a:endParaRPr lang="en-US" dirty="0"/>
        </a:p>
      </dgm:t>
    </dgm:pt>
    <dgm:pt modelId="{78B0D1F4-27CD-3E48-B38C-783A63CA4CCA}" type="sibTrans" cxnId="{DFC4F450-2924-9042-A591-17942ED0D0AE}">
      <dgm:prSet/>
      <dgm:spPr/>
      <dgm:t>
        <a:bodyPr/>
        <a:lstStyle/>
        <a:p>
          <a:endParaRPr lang="en-US"/>
        </a:p>
      </dgm:t>
    </dgm:pt>
    <dgm:pt modelId="{08095384-9ACC-DF44-AE0B-F2EFBEDBA166}" type="parTrans" cxnId="{DFC4F450-2924-9042-A591-17942ED0D0AE}">
      <dgm:prSet/>
      <dgm:spPr/>
      <dgm:t>
        <a:bodyPr/>
        <a:lstStyle/>
        <a:p>
          <a:endParaRPr lang="en-US"/>
        </a:p>
      </dgm:t>
    </dgm:pt>
    <dgm:pt modelId="{3F572C86-2112-6F4B-A999-A7939A63A87B}" type="pres">
      <dgm:prSet presAssocID="{6690376E-C913-024A-B4C8-36BB66F034B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A95BDCB-3091-264C-BB24-B98176A9F8FE}" type="pres">
      <dgm:prSet presAssocID="{90F6199B-43B5-FB4F-A0B6-84C4DAB2BE7A}" presName="singleCycle" presStyleCnt="0"/>
      <dgm:spPr/>
    </dgm:pt>
    <dgm:pt modelId="{BC3EEA53-1B2A-A34C-968A-936A61CDD7BB}" type="pres">
      <dgm:prSet presAssocID="{90F6199B-43B5-FB4F-A0B6-84C4DAB2BE7A}" presName="singleCenter" presStyleLbl="node1" presStyleIdx="0" presStyleCnt="8" custScaleX="66573" custScaleY="4106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33C95E19-70A5-9849-BBCB-016524B20140}" type="pres">
      <dgm:prSet presAssocID="{E3564DF6-74DF-E24D-ACE5-E0BC1E9012BC}" presName="Name56" presStyleLbl="parChTrans1D2" presStyleIdx="0" presStyleCnt="7"/>
      <dgm:spPr/>
      <dgm:t>
        <a:bodyPr/>
        <a:lstStyle/>
        <a:p>
          <a:endParaRPr lang="en-US"/>
        </a:p>
      </dgm:t>
    </dgm:pt>
    <dgm:pt modelId="{B012D645-03A9-B545-86B4-82C7D574512F}" type="pres">
      <dgm:prSet presAssocID="{E022B9BD-CB55-F54A-8D88-394DFCED7BDF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75C42-55E6-8845-976A-91C9DFA28F2E}" type="pres">
      <dgm:prSet presAssocID="{D928BBD1-9A7D-5147-956F-90D1E293FFC3}" presName="Name56" presStyleLbl="parChTrans1D2" presStyleIdx="1" presStyleCnt="7"/>
      <dgm:spPr/>
      <dgm:t>
        <a:bodyPr/>
        <a:lstStyle/>
        <a:p>
          <a:endParaRPr lang="en-US"/>
        </a:p>
      </dgm:t>
    </dgm:pt>
    <dgm:pt modelId="{FE5BC77B-DBFD-F443-8534-8C91A8CF7524}" type="pres">
      <dgm:prSet presAssocID="{88531FE3-81C7-CF49-BCCB-8A10E1158BC1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3837C-ACDE-E548-BF4C-411FD7266992}" type="pres">
      <dgm:prSet presAssocID="{2752C03E-8568-1848-A406-B984A56876DD}" presName="Name56" presStyleLbl="parChTrans1D2" presStyleIdx="2" presStyleCnt="7"/>
      <dgm:spPr/>
      <dgm:t>
        <a:bodyPr/>
        <a:lstStyle/>
        <a:p>
          <a:endParaRPr lang="en-US"/>
        </a:p>
      </dgm:t>
    </dgm:pt>
    <dgm:pt modelId="{640E73CE-9268-8841-9249-D51B29A1CC29}" type="pres">
      <dgm:prSet presAssocID="{53A06025-49B4-A041-8A0B-67CE0CBD5228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51080-8598-5941-A002-676D6ED084D7}" type="pres">
      <dgm:prSet presAssocID="{6F984D12-88D7-2D47-A29C-3D598DB7B301}" presName="Name56" presStyleLbl="parChTrans1D2" presStyleIdx="3" presStyleCnt="7"/>
      <dgm:spPr/>
      <dgm:t>
        <a:bodyPr/>
        <a:lstStyle/>
        <a:p>
          <a:endParaRPr lang="en-US"/>
        </a:p>
      </dgm:t>
    </dgm:pt>
    <dgm:pt modelId="{0E7CF824-39C7-C34E-B6E8-08484781AEBA}" type="pres">
      <dgm:prSet presAssocID="{2609E1FF-FE46-C74F-A14F-43213F158710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0C87D-6A08-224B-BF87-11CCCDDA5664}" type="pres">
      <dgm:prSet presAssocID="{08095384-9ACC-DF44-AE0B-F2EFBEDBA166}" presName="Name56" presStyleLbl="parChTrans1D2" presStyleIdx="4" presStyleCnt="7"/>
      <dgm:spPr/>
      <dgm:t>
        <a:bodyPr/>
        <a:lstStyle/>
        <a:p>
          <a:endParaRPr lang="en-US"/>
        </a:p>
      </dgm:t>
    </dgm:pt>
    <dgm:pt modelId="{76082226-9D15-0443-A0F5-C79D24FAC3BD}" type="pres">
      <dgm:prSet presAssocID="{9B4B9685-BEF3-4F49-989C-6D2D480608F6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90AA2-973E-DC44-8DAC-32F295C671DD}" type="pres">
      <dgm:prSet presAssocID="{F7097EAB-8D6C-B744-A3CB-D65329DD1CCF}" presName="Name56" presStyleLbl="parChTrans1D2" presStyleIdx="5" presStyleCnt="7"/>
      <dgm:spPr/>
      <dgm:t>
        <a:bodyPr/>
        <a:lstStyle/>
        <a:p>
          <a:endParaRPr lang="en-US"/>
        </a:p>
      </dgm:t>
    </dgm:pt>
    <dgm:pt modelId="{F04567F5-4331-F24D-AFDB-EB62B209044C}" type="pres">
      <dgm:prSet presAssocID="{5BA5EA62-C81D-524E-AE32-1D7CFA741ED3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02E5A-48BF-A846-B84D-EAED64243998}" type="pres">
      <dgm:prSet presAssocID="{06981FD0-ED37-A346-B79B-6763DF3D5CF2}" presName="Name56" presStyleLbl="parChTrans1D2" presStyleIdx="6" presStyleCnt="7"/>
      <dgm:spPr/>
      <dgm:t>
        <a:bodyPr/>
        <a:lstStyle/>
        <a:p>
          <a:endParaRPr lang="en-US"/>
        </a:p>
      </dgm:t>
    </dgm:pt>
    <dgm:pt modelId="{018D87E8-09A3-A044-832C-A2F2B1D12D4E}" type="pres">
      <dgm:prSet presAssocID="{B864AED9-6802-864C-968D-06E674B8DE82}" presName="text0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B928-ED9D-154D-B878-E6DD68E672DB}" srcId="{90F6199B-43B5-FB4F-A0B6-84C4DAB2BE7A}" destId="{2609E1FF-FE46-C74F-A14F-43213F158710}" srcOrd="3" destOrd="0" parTransId="{6F984D12-88D7-2D47-A29C-3D598DB7B301}" sibTransId="{D0A67D79-3152-184D-8E02-FE6748B0983C}"/>
    <dgm:cxn modelId="{330DE500-0801-2046-87D3-40F47D38066C}" type="presOf" srcId="{88531FE3-81C7-CF49-BCCB-8A10E1158BC1}" destId="{FE5BC77B-DBFD-F443-8534-8C91A8CF7524}" srcOrd="0" destOrd="0" presId="urn:microsoft.com/office/officeart/2008/layout/RadialCluster"/>
    <dgm:cxn modelId="{8227663C-05AB-4541-9FBF-0E8146844DDF}" srcId="{90F6199B-43B5-FB4F-A0B6-84C4DAB2BE7A}" destId="{88531FE3-81C7-CF49-BCCB-8A10E1158BC1}" srcOrd="1" destOrd="0" parTransId="{D928BBD1-9A7D-5147-956F-90D1E293FFC3}" sibTransId="{F6CD111C-ECB7-EB43-AD71-C2255ACBAE88}"/>
    <dgm:cxn modelId="{61B91428-D953-7643-9EE3-AE970303732D}" srcId="{90F6199B-43B5-FB4F-A0B6-84C4DAB2BE7A}" destId="{53A06025-49B4-A041-8A0B-67CE0CBD5228}" srcOrd="2" destOrd="0" parTransId="{2752C03E-8568-1848-A406-B984A56876DD}" sibTransId="{D12F2D34-E2AD-4C4E-8EA8-EF3D58AEEFC8}"/>
    <dgm:cxn modelId="{1E1885A3-710B-6B43-A42E-E3F2284EE9F2}" srcId="{90F6199B-43B5-FB4F-A0B6-84C4DAB2BE7A}" destId="{5BA5EA62-C81D-524E-AE32-1D7CFA741ED3}" srcOrd="5" destOrd="0" parTransId="{F7097EAB-8D6C-B744-A3CB-D65329DD1CCF}" sibTransId="{105221EB-CC3B-C741-9230-984268F5E86B}"/>
    <dgm:cxn modelId="{DFC4F450-2924-9042-A591-17942ED0D0AE}" srcId="{90F6199B-43B5-FB4F-A0B6-84C4DAB2BE7A}" destId="{9B4B9685-BEF3-4F49-989C-6D2D480608F6}" srcOrd="4" destOrd="0" parTransId="{08095384-9ACC-DF44-AE0B-F2EFBEDBA166}" sibTransId="{78B0D1F4-27CD-3E48-B38C-783A63CA4CCA}"/>
    <dgm:cxn modelId="{016E224E-A14E-6348-9AC7-2FF41766C537}" type="presOf" srcId="{53A06025-49B4-A041-8A0B-67CE0CBD5228}" destId="{640E73CE-9268-8841-9249-D51B29A1CC29}" srcOrd="0" destOrd="0" presId="urn:microsoft.com/office/officeart/2008/layout/RadialCluster"/>
    <dgm:cxn modelId="{DAAAB415-AFC7-9C4A-89D9-9F922110ACD7}" srcId="{90F6199B-43B5-FB4F-A0B6-84C4DAB2BE7A}" destId="{B864AED9-6802-864C-968D-06E674B8DE82}" srcOrd="6" destOrd="0" parTransId="{06981FD0-ED37-A346-B79B-6763DF3D5CF2}" sibTransId="{8A8C20D0-DBCE-5B42-83CB-516C57882653}"/>
    <dgm:cxn modelId="{6C9FF430-397F-9143-B304-EA8FAE41B0C9}" srcId="{6690376E-C913-024A-B4C8-36BB66F034B5}" destId="{90F6199B-43B5-FB4F-A0B6-84C4DAB2BE7A}" srcOrd="0" destOrd="0" parTransId="{38FB04BC-EFCD-994A-9BFF-1005637A9394}" sibTransId="{462785CB-6C8A-C44B-9A53-2A6527B7F941}"/>
    <dgm:cxn modelId="{AED3D1D4-59EA-7A4D-A2E8-81AE4A810E54}" srcId="{90F6199B-43B5-FB4F-A0B6-84C4DAB2BE7A}" destId="{3F4860B2-B7CA-0A42-A919-134A0AA84201}" srcOrd="7" destOrd="0" parTransId="{7A9A6F42-0DC0-904B-897B-B476895DF7A9}" sibTransId="{C10632D3-9179-F545-9BB7-9B753EDBD923}"/>
    <dgm:cxn modelId="{AD610801-DDE7-C94A-A39F-013B4EB05D3A}" type="presOf" srcId="{08095384-9ACC-DF44-AE0B-F2EFBEDBA166}" destId="{F2A0C87D-6A08-224B-BF87-11CCCDDA5664}" srcOrd="0" destOrd="0" presId="urn:microsoft.com/office/officeart/2008/layout/RadialCluster"/>
    <dgm:cxn modelId="{C44A88EB-6ADF-DC47-AA60-60DF718530FE}" srcId="{90F6199B-43B5-FB4F-A0B6-84C4DAB2BE7A}" destId="{E022B9BD-CB55-F54A-8D88-394DFCED7BDF}" srcOrd="0" destOrd="0" parTransId="{E3564DF6-74DF-E24D-ACE5-E0BC1E9012BC}" sibTransId="{D3636988-EC2E-0744-8D2A-5755C2D64497}"/>
    <dgm:cxn modelId="{EB5F36D7-C414-0041-AD93-DC8469958D7C}" type="presOf" srcId="{D928BBD1-9A7D-5147-956F-90D1E293FFC3}" destId="{49475C42-55E6-8845-976A-91C9DFA28F2E}" srcOrd="0" destOrd="0" presId="urn:microsoft.com/office/officeart/2008/layout/RadialCluster"/>
    <dgm:cxn modelId="{21BCA986-2357-DE47-A184-75C026F50F6C}" type="presOf" srcId="{06981FD0-ED37-A346-B79B-6763DF3D5CF2}" destId="{FBD02E5A-48BF-A846-B84D-EAED64243998}" srcOrd="0" destOrd="0" presId="urn:microsoft.com/office/officeart/2008/layout/RadialCluster"/>
    <dgm:cxn modelId="{AF411D15-BB53-EF4F-982B-740A3A556BC0}" type="presOf" srcId="{F7097EAB-8D6C-B744-A3CB-D65329DD1CCF}" destId="{AF090AA2-973E-DC44-8DAC-32F295C671DD}" srcOrd="0" destOrd="0" presId="urn:microsoft.com/office/officeart/2008/layout/RadialCluster"/>
    <dgm:cxn modelId="{830B251F-650D-D54B-8623-31E2DFC2C006}" type="presOf" srcId="{2752C03E-8568-1848-A406-B984A56876DD}" destId="{68C3837C-ACDE-E548-BF4C-411FD7266992}" srcOrd="0" destOrd="0" presId="urn:microsoft.com/office/officeart/2008/layout/RadialCluster"/>
    <dgm:cxn modelId="{8EE09EF3-F119-2D40-BF9D-79CF9064F343}" type="presOf" srcId="{6F984D12-88D7-2D47-A29C-3D598DB7B301}" destId="{EEA51080-8598-5941-A002-676D6ED084D7}" srcOrd="0" destOrd="0" presId="urn:microsoft.com/office/officeart/2008/layout/RadialCluster"/>
    <dgm:cxn modelId="{EE1469AD-89F4-0B48-ACA9-6ED4FDB160CA}" type="presOf" srcId="{2609E1FF-FE46-C74F-A14F-43213F158710}" destId="{0E7CF824-39C7-C34E-B6E8-08484781AEBA}" srcOrd="0" destOrd="0" presId="urn:microsoft.com/office/officeart/2008/layout/RadialCluster"/>
    <dgm:cxn modelId="{808DF8AB-D2E6-6E4A-B980-C84DCF3D5AA3}" type="presOf" srcId="{6690376E-C913-024A-B4C8-36BB66F034B5}" destId="{3F572C86-2112-6F4B-A999-A7939A63A87B}" srcOrd="0" destOrd="0" presId="urn:microsoft.com/office/officeart/2008/layout/RadialCluster"/>
    <dgm:cxn modelId="{F45B5675-05B3-8443-9047-A8EE139CB0AA}" type="presOf" srcId="{E3564DF6-74DF-E24D-ACE5-E0BC1E9012BC}" destId="{33C95E19-70A5-9849-BBCB-016524B20140}" srcOrd="0" destOrd="0" presId="urn:microsoft.com/office/officeart/2008/layout/RadialCluster"/>
    <dgm:cxn modelId="{CE4082B9-6017-1A48-BC47-64FDB6FBAB28}" type="presOf" srcId="{90F6199B-43B5-FB4F-A0B6-84C4DAB2BE7A}" destId="{BC3EEA53-1B2A-A34C-968A-936A61CDD7BB}" srcOrd="0" destOrd="0" presId="urn:microsoft.com/office/officeart/2008/layout/RadialCluster"/>
    <dgm:cxn modelId="{889CC72A-6364-464F-97CF-8F9E8285608D}" type="presOf" srcId="{5BA5EA62-C81D-524E-AE32-1D7CFA741ED3}" destId="{F04567F5-4331-F24D-AFDB-EB62B209044C}" srcOrd="0" destOrd="0" presId="urn:microsoft.com/office/officeart/2008/layout/RadialCluster"/>
    <dgm:cxn modelId="{F096F62F-235F-2947-9EE8-4110A2B7913A}" type="presOf" srcId="{9B4B9685-BEF3-4F49-989C-6D2D480608F6}" destId="{76082226-9D15-0443-A0F5-C79D24FAC3BD}" srcOrd="0" destOrd="0" presId="urn:microsoft.com/office/officeart/2008/layout/RadialCluster"/>
    <dgm:cxn modelId="{73B78848-FFEE-4049-B1C8-6A1391C72B48}" type="presOf" srcId="{B864AED9-6802-864C-968D-06E674B8DE82}" destId="{018D87E8-09A3-A044-832C-A2F2B1D12D4E}" srcOrd="0" destOrd="0" presId="urn:microsoft.com/office/officeart/2008/layout/RadialCluster"/>
    <dgm:cxn modelId="{15DCA2D5-8059-424C-92D2-C48F7959C81B}" type="presOf" srcId="{E022B9BD-CB55-F54A-8D88-394DFCED7BDF}" destId="{B012D645-03A9-B545-86B4-82C7D574512F}" srcOrd="0" destOrd="0" presId="urn:microsoft.com/office/officeart/2008/layout/RadialCluster"/>
    <dgm:cxn modelId="{5BB35AE0-1B97-D74B-BCE8-85D47CDDE235}" type="presParOf" srcId="{3F572C86-2112-6F4B-A999-A7939A63A87B}" destId="{9A95BDCB-3091-264C-BB24-B98176A9F8FE}" srcOrd="0" destOrd="0" presId="urn:microsoft.com/office/officeart/2008/layout/RadialCluster"/>
    <dgm:cxn modelId="{9796040C-9604-D344-BD4E-7188172BEFEF}" type="presParOf" srcId="{9A95BDCB-3091-264C-BB24-B98176A9F8FE}" destId="{BC3EEA53-1B2A-A34C-968A-936A61CDD7BB}" srcOrd="0" destOrd="0" presId="urn:microsoft.com/office/officeart/2008/layout/RadialCluster"/>
    <dgm:cxn modelId="{78F28E51-5621-D446-97F8-A873E0AB1720}" type="presParOf" srcId="{9A95BDCB-3091-264C-BB24-B98176A9F8FE}" destId="{33C95E19-70A5-9849-BBCB-016524B20140}" srcOrd="1" destOrd="0" presId="urn:microsoft.com/office/officeart/2008/layout/RadialCluster"/>
    <dgm:cxn modelId="{0EF30F0F-9A42-6A4A-BD07-F3E18B99BA22}" type="presParOf" srcId="{9A95BDCB-3091-264C-BB24-B98176A9F8FE}" destId="{B012D645-03A9-B545-86B4-82C7D574512F}" srcOrd="2" destOrd="0" presId="urn:microsoft.com/office/officeart/2008/layout/RadialCluster"/>
    <dgm:cxn modelId="{BE0739FB-DD94-1D48-9628-A41DFA01C81E}" type="presParOf" srcId="{9A95BDCB-3091-264C-BB24-B98176A9F8FE}" destId="{49475C42-55E6-8845-976A-91C9DFA28F2E}" srcOrd="3" destOrd="0" presId="urn:microsoft.com/office/officeart/2008/layout/RadialCluster"/>
    <dgm:cxn modelId="{3C41E702-C680-964F-BC4F-202DC03F836C}" type="presParOf" srcId="{9A95BDCB-3091-264C-BB24-B98176A9F8FE}" destId="{FE5BC77B-DBFD-F443-8534-8C91A8CF7524}" srcOrd="4" destOrd="0" presId="urn:microsoft.com/office/officeart/2008/layout/RadialCluster"/>
    <dgm:cxn modelId="{461FD07A-98AD-254E-A93E-D46357215229}" type="presParOf" srcId="{9A95BDCB-3091-264C-BB24-B98176A9F8FE}" destId="{68C3837C-ACDE-E548-BF4C-411FD7266992}" srcOrd="5" destOrd="0" presId="urn:microsoft.com/office/officeart/2008/layout/RadialCluster"/>
    <dgm:cxn modelId="{B8E54F16-52BF-E741-96E3-567DC004FA19}" type="presParOf" srcId="{9A95BDCB-3091-264C-BB24-B98176A9F8FE}" destId="{640E73CE-9268-8841-9249-D51B29A1CC29}" srcOrd="6" destOrd="0" presId="urn:microsoft.com/office/officeart/2008/layout/RadialCluster"/>
    <dgm:cxn modelId="{3E178880-B9BC-5B42-B5AE-39281FE7457B}" type="presParOf" srcId="{9A95BDCB-3091-264C-BB24-B98176A9F8FE}" destId="{EEA51080-8598-5941-A002-676D6ED084D7}" srcOrd="7" destOrd="0" presId="urn:microsoft.com/office/officeart/2008/layout/RadialCluster"/>
    <dgm:cxn modelId="{AB2CF5C4-5E1C-8D4D-9829-4539BF9ACD2A}" type="presParOf" srcId="{9A95BDCB-3091-264C-BB24-B98176A9F8FE}" destId="{0E7CF824-39C7-C34E-B6E8-08484781AEBA}" srcOrd="8" destOrd="0" presId="urn:microsoft.com/office/officeart/2008/layout/RadialCluster"/>
    <dgm:cxn modelId="{F1172867-BD97-3449-B995-8D4346ED5C3D}" type="presParOf" srcId="{9A95BDCB-3091-264C-BB24-B98176A9F8FE}" destId="{F2A0C87D-6A08-224B-BF87-11CCCDDA5664}" srcOrd="9" destOrd="0" presId="urn:microsoft.com/office/officeart/2008/layout/RadialCluster"/>
    <dgm:cxn modelId="{A4A80FF3-0701-9547-B8EA-B99591D718C8}" type="presParOf" srcId="{9A95BDCB-3091-264C-BB24-B98176A9F8FE}" destId="{76082226-9D15-0443-A0F5-C79D24FAC3BD}" srcOrd="10" destOrd="0" presId="urn:microsoft.com/office/officeart/2008/layout/RadialCluster"/>
    <dgm:cxn modelId="{4AA702FC-74E1-3640-8C1F-85CABB58A780}" type="presParOf" srcId="{9A95BDCB-3091-264C-BB24-B98176A9F8FE}" destId="{AF090AA2-973E-DC44-8DAC-32F295C671DD}" srcOrd="11" destOrd="0" presId="urn:microsoft.com/office/officeart/2008/layout/RadialCluster"/>
    <dgm:cxn modelId="{FCE442EF-B9F0-404D-8BD7-0B1903414A66}" type="presParOf" srcId="{9A95BDCB-3091-264C-BB24-B98176A9F8FE}" destId="{F04567F5-4331-F24D-AFDB-EB62B209044C}" srcOrd="12" destOrd="0" presId="urn:microsoft.com/office/officeart/2008/layout/RadialCluster"/>
    <dgm:cxn modelId="{B4FF15CC-5DF7-D14A-BB84-1EED9444DC53}" type="presParOf" srcId="{9A95BDCB-3091-264C-BB24-B98176A9F8FE}" destId="{FBD02E5A-48BF-A846-B84D-EAED64243998}" srcOrd="13" destOrd="0" presId="urn:microsoft.com/office/officeart/2008/layout/RadialCluster"/>
    <dgm:cxn modelId="{7C209530-75B0-A54C-82D4-5F7F18919184}" type="presParOf" srcId="{9A95BDCB-3091-264C-BB24-B98176A9F8FE}" destId="{018D87E8-09A3-A044-832C-A2F2B1D12D4E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EEA53-1B2A-A34C-968A-936A61CDD7BB}">
      <dsp:nvSpPr>
        <dsp:cNvPr id="0" name=""/>
        <dsp:cNvSpPr/>
      </dsp:nvSpPr>
      <dsp:spPr>
        <a:xfrm>
          <a:off x="3944596" y="2696975"/>
          <a:ext cx="1174297" cy="72433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Team</a:t>
          </a:r>
          <a:endParaRPr lang="en-US" sz="3200" kern="1200" dirty="0"/>
        </a:p>
      </dsp:txBody>
      <dsp:txXfrm>
        <a:off x="3979955" y="2732334"/>
        <a:ext cx="1103579" cy="653620"/>
      </dsp:txXfrm>
    </dsp:sp>
    <dsp:sp modelId="{33C95E19-70A5-9849-BBCB-016524B20140}">
      <dsp:nvSpPr>
        <dsp:cNvPr id="0" name=""/>
        <dsp:cNvSpPr/>
      </dsp:nvSpPr>
      <dsp:spPr>
        <a:xfrm rot="16200000">
          <a:off x="3803914" y="1969145"/>
          <a:ext cx="14556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66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2D645-03A9-B545-86B4-82C7D574512F}">
      <dsp:nvSpPr>
        <dsp:cNvPr id="0" name=""/>
        <dsp:cNvSpPr/>
      </dsp:nvSpPr>
      <dsp:spPr>
        <a:xfrm>
          <a:off x="3940830" y="59485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Mina</a:t>
          </a:r>
          <a:endParaRPr lang="en-US" sz="3300" kern="1200" dirty="0"/>
        </a:p>
      </dsp:txBody>
      <dsp:txXfrm>
        <a:off x="3998522" y="117177"/>
        <a:ext cx="1066445" cy="1066445"/>
      </dsp:txXfrm>
    </dsp:sp>
    <dsp:sp modelId="{49475C42-55E6-8845-976A-91C9DFA28F2E}">
      <dsp:nvSpPr>
        <dsp:cNvPr id="0" name=""/>
        <dsp:cNvSpPr/>
      </dsp:nvSpPr>
      <dsp:spPr>
        <a:xfrm rot="19285714">
          <a:off x="4868945" y="2362765"/>
          <a:ext cx="1072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062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BC77B-DBFD-F443-8534-8C91A8CF7524}">
      <dsp:nvSpPr>
        <dsp:cNvPr id="0" name=""/>
        <dsp:cNvSpPr/>
      </dsp:nvSpPr>
      <dsp:spPr>
        <a:xfrm>
          <a:off x="5824063" y="966402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Jon</a:t>
          </a:r>
          <a:endParaRPr lang="en-US" sz="3600" kern="1200" dirty="0"/>
        </a:p>
      </dsp:txBody>
      <dsp:txXfrm>
        <a:off x="5881755" y="1024094"/>
        <a:ext cx="1066445" cy="1066445"/>
      </dsp:txXfrm>
    </dsp:sp>
    <dsp:sp modelId="{68C3837C-ACDE-E548-BF4C-411FD7266992}">
      <dsp:nvSpPr>
        <dsp:cNvPr id="0" name=""/>
        <dsp:cNvSpPr/>
      </dsp:nvSpPr>
      <dsp:spPr>
        <a:xfrm rot="771429">
          <a:off x="5103846" y="3326713"/>
          <a:ext cx="1200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385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73CE-9268-8841-9249-D51B29A1CC29}">
      <dsp:nvSpPr>
        <dsp:cNvPr id="0" name=""/>
        <dsp:cNvSpPr/>
      </dsp:nvSpPr>
      <dsp:spPr>
        <a:xfrm>
          <a:off x="6289183" y="3004226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Albert</a:t>
          </a:r>
          <a:endParaRPr lang="en-US" sz="2800" kern="1200" dirty="0"/>
        </a:p>
      </dsp:txBody>
      <dsp:txXfrm>
        <a:off x="6346875" y="3061918"/>
        <a:ext cx="1066445" cy="1066445"/>
      </dsp:txXfrm>
    </dsp:sp>
    <dsp:sp modelId="{EEA51080-8598-5941-A002-676D6ED084D7}">
      <dsp:nvSpPr>
        <dsp:cNvPr id="0" name=""/>
        <dsp:cNvSpPr/>
      </dsp:nvSpPr>
      <dsp:spPr>
        <a:xfrm rot="3857143">
          <a:off x="4323773" y="4029874"/>
          <a:ext cx="13509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0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CF824-39C7-C34E-B6E8-08484781AEBA}">
      <dsp:nvSpPr>
        <dsp:cNvPr id="0" name=""/>
        <dsp:cNvSpPr/>
      </dsp:nvSpPr>
      <dsp:spPr>
        <a:xfrm>
          <a:off x="4985945" y="4638434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Gabriel</a:t>
          </a:r>
          <a:endParaRPr lang="en-US" sz="2500" kern="1200" dirty="0"/>
        </a:p>
      </dsp:txBody>
      <dsp:txXfrm>
        <a:off x="5043637" y="4696126"/>
        <a:ext cx="1066445" cy="1066445"/>
      </dsp:txXfrm>
    </dsp:sp>
    <dsp:sp modelId="{F2A0C87D-6A08-224B-BF87-11CCCDDA5664}">
      <dsp:nvSpPr>
        <dsp:cNvPr id="0" name=""/>
        <dsp:cNvSpPr/>
      </dsp:nvSpPr>
      <dsp:spPr>
        <a:xfrm rot="6942857">
          <a:off x="3388816" y="4029874"/>
          <a:ext cx="13509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0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82226-9D15-0443-A0F5-C79D24FAC3BD}">
      <dsp:nvSpPr>
        <dsp:cNvPr id="0" name=""/>
        <dsp:cNvSpPr/>
      </dsp:nvSpPr>
      <dsp:spPr>
        <a:xfrm>
          <a:off x="2895715" y="4638434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Evan</a:t>
          </a:r>
          <a:endParaRPr lang="en-US" sz="3600" kern="1200" dirty="0"/>
        </a:p>
      </dsp:txBody>
      <dsp:txXfrm>
        <a:off x="2953407" y="4696126"/>
        <a:ext cx="1066445" cy="1066445"/>
      </dsp:txXfrm>
    </dsp:sp>
    <dsp:sp modelId="{AF090AA2-973E-DC44-8DAC-32F295C671DD}">
      <dsp:nvSpPr>
        <dsp:cNvPr id="0" name=""/>
        <dsp:cNvSpPr/>
      </dsp:nvSpPr>
      <dsp:spPr>
        <a:xfrm rot="10028571">
          <a:off x="2759259" y="3326713"/>
          <a:ext cx="1200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385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567F5-4331-F24D-AFDB-EB62B209044C}">
      <dsp:nvSpPr>
        <dsp:cNvPr id="0" name=""/>
        <dsp:cNvSpPr/>
      </dsp:nvSpPr>
      <dsp:spPr>
        <a:xfrm>
          <a:off x="1592478" y="3004226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Patrick</a:t>
          </a:r>
          <a:endParaRPr lang="en-US" sz="2600" kern="1200" dirty="0"/>
        </a:p>
      </dsp:txBody>
      <dsp:txXfrm>
        <a:off x="1650170" y="3061918"/>
        <a:ext cx="1066445" cy="1066445"/>
      </dsp:txXfrm>
    </dsp:sp>
    <dsp:sp modelId="{FBD02E5A-48BF-A846-B84D-EAED64243998}">
      <dsp:nvSpPr>
        <dsp:cNvPr id="0" name=""/>
        <dsp:cNvSpPr/>
      </dsp:nvSpPr>
      <dsp:spPr>
        <a:xfrm rot="13114286">
          <a:off x="3122482" y="2362765"/>
          <a:ext cx="1072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062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D87E8-09A3-A044-832C-A2F2B1D12D4E}">
      <dsp:nvSpPr>
        <dsp:cNvPr id="0" name=""/>
        <dsp:cNvSpPr/>
      </dsp:nvSpPr>
      <dsp:spPr>
        <a:xfrm>
          <a:off x="2057598" y="966402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Isaac</a:t>
          </a:r>
          <a:endParaRPr lang="en-US" sz="3400" kern="1200" dirty="0"/>
        </a:p>
      </dsp:txBody>
      <dsp:txXfrm>
        <a:off x="2115290" y="1024094"/>
        <a:ext cx="1066445" cy="1066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61004-463A-2C4A-9057-7DD7B931720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D67D-5BB8-E641-B3B2-AA1FCCB8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3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8.wdp"/><Relationship Id="rId6" Type="http://schemas.openxmlformats.org/officeDocument/2006/relationships/image" Target="../media/image7.png"/><Relationship Id="rId7" Type="http://schemas.microsoft.com/office/2007/relationships/hdphoto" Target="../media/hdphoto14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8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microsoft.com/office/2007/relationships/hdphoto" Target="../media/hdphoto1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6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4.wdp"/><Relationship Id="rId6" Type="http://schemas.openxmlformats.org/officeDocument/2006/relationships/image" Target="../media/image7.png"/><Relationship Id="rId7" Type="http://schemas.microsoft.com/office/2007/relationships/hdphoto" Target="../media/hdphoto17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0.wdp"/><Relationship Id="rId6" Type="http://schemas.openxmlformats.org/officeDocument/2006/relationships/image" Target="../media/image7.png"/><Relationship Id="rId7" Type="http://schemas.microsoft.com/office/2007/relationships/hdphoto" Target="../media/hdphoto14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microsoft.com/office/2007/relationships/hdphoto" Target="../media/hdphoto1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9" Type="http://schemas.openxmlformats.org/officeDocument/2006/relationships/chart" Target="../charts/chart1.xml"/><Relationship Id="rId10" Type="http://schemas.openxmlformats.org/officeDocument/2006/relationships/chart" Target="../charts/chart2.xml"/><Relationship Id="rId11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microsoft.com/office/2007/relationships/hdphoto" Target="../media/hdphoto1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7.png"/><Relationship Id="rId5" Type="http://schemas.microsoft.com/office/2007/relationships/hdphoto" Target="../media/hdphoto7.wdp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microsoft.com/office/2007/relationships/hdphoto" Target="../media/hdphoto4.wdp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8.wdp"/><Relationship Id="rId8" Type="http://schemas.openxmlformats.org/officeDocument/2006/relationships/image" Target="../media/image7.png"/><Relationship Id="rId9" Type="http://schemas.microsoft.com/office/2007/relationships/hdphoto" Target="../media/hdphoto5.wdp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9.wdp"/><Relationship Id="rId8" Type="http://schemas.openxmlformats.org/officeDocument/2006/relationships/image" Target="../media/image7.png"/><Relationship Id="rId9" Type="http://schemas.microsoft.com/office/2007/relationships/hdphoto" Target="../media/hdphoto10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6.wdp"/><Relationship Id="rId8" Type="http://schemas.openxmlformats.org/officeDocument/2006/relationships/image" Target="../media/image7.png"/><Relationship Id="rId9" Type="http://schemas.microsoft.com/office/2007/relationships/hdphoto" Target="../media/hdphoto8.wdp"/><Relationship Id="rId1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1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1.xml"/><Relationship Id="rId12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0.wdp"/><Relationship Id="rId6" Type="http://schemas.openxmlformats.org/officeDocument/2006/relationships/image" Target="../media/image7.png"/><Relationship Id="rId7" Type="http://schemas.microsoft.com/office/2007/relationships/hdphoto" Target="../media/hdphoto12.wdp"/><Relationship Id="rId8" Type="http://schemas.openxmlformats.org/officeDocument/2006/relationships/image" Target="../media/image8.png"/><Relationship Id="rId9" Type="http://schemas.openxmlformats.org/officeDocument/2006/relationships/diagramData" Target="../diagrams/data1.xml"/><Relationship Id="rId10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9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8912" y="507017"/>
            <a:ext cx="8225693" cy="5594964"/>
            <a:chOff x="19538" y="116256"/>
            <a:chExt cx="9144000" cy="6205285"/>
          </a:xfrm>
        </p:grpSpPr>
        <p:grpSp>
          <p:nvGrpSpPr>
            <p:cNvPr id="7" name="Group 6"/>
            <p:cNvGrpSpPr/>
            <p:nvPr/>
          </p:nvGrpSpPr>
          <p:grpSpPr>
            <a:xfrm>
              <a:off x="429859" y="1094144"/>
              <a:ext cx="8276481" cy="4884615"/>
              <a:chOff x="351692" y="1055078"/>
              <a:chExt cx="8432800" cy="478731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359" b="99567" l="1927" r="99594"/>
                        </a14:imgEffect>
                      </a14:imgLayer>
                    </a14:imgProps>
                  </a:ext>
                </a:extLst>
              </a:blip>
              <a:srcRect l="1923" t="6809" r="68803" b="8624"/>
              <a:stretch/>
            </p:blipFill>
            <p:spPr>
              <a:xfrm>
                <a:off x="351692" y="1055078"/>
                <a:ext cx="2676770" cy="452510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5130" b="100000" l="28600" r="72059"/>
                        </a14:imgEffect>
                      </a14:imgLayer>
                    </a14:imgProps>
                  </a:ext>
                </a:extLst>
              </a:blip>
              <a:srcRect l="32735" t="30251" r="27522"/>
              <a:stretch/>
            </p:blipFill>
            <p:spPr>
              <a:xfrm>
                <a:off x="3028462" y="2110155"/>
                <a:ext cx="3634154" cy="373224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185" b="100000" l="26521" r="100000"/>
                        </a14:imgEffect>
                      </a14:imgLayer>
                    </a14:imgProps>
                  </a:ext>
                </a:extLst>
              </a:blip>
              <a:srcRect l="71453" t="8636" b="9354"/>
              <a:stretch/>
            </p:blipFill>
            <p:spPr>
              <a:xfrm>
                <a:off x="6174157" y="1191848"/>
                <a:ext cx="2610335" cy="4388338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66" y="116256"/>
              <a:ext cx="8784492" cy="1617881"/>
            </a:xfrm>
            <a:prstGeom prst="rect">
              <a:avLst/>
            </a:prstGeom>
          </p:spPr>
        </p:pic>
        <p:pic>
          <p:nvPicPr>
            <p:cNvPr id="11" name="Picture 10" descr="underground.regular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8" y="5987661"/>
              <a:ext cx="9144000" cy="333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02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8034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Frameworks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3" name="Rectangle 2"/>
          <p:cNvSpPr/>
          <p:nvPr/>
        </p:nvSpPr>
        <p:spPr>
          <a:xfrm>
            <a:off x="1036413" y="1630776"/>
            <a:ext cx="6338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Node.js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Express.js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PostgreSQL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036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8034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Front-End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4" name="Rectangle 3"/>
          <p:cNvSpPr/>
          <p:nvPr/>
        </p:nvSpPr>
        <p:spPr>
          <a:xfrm>
            <a:off x="625359" y="1715931"/>
            <a:ext cx="8299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Design: </a:t>
            </a:r>
            <a:r>
              <a:rPr lang="en-US" sz="3000" dirty="0" smtClean="0"/>
              <a:t>Developing the UI layout, design will ensure that the application’s looks and workflow are as smooth as can be. </a:t>
            </a:r>
            <a:r>
              <a:rPr lang="en-US" sz="3000" dirty="0" smtClean="0">
                <a:solidFill>
                  <a:srgbClr val="FF737D"/>
                </a:solidFill>
              </a:rPr>
              <a:t>(Pat, Isaac, Mina)</a:t>
            </a:r>
          </a:p>
          <a:p>
            <a:endParaRPr lang="en-US" sz="3000" dirty="0" smtClean="0"/>
          </a:p>
          <a:p>
            <a:r>
              <a:rPr lang="en-US" sz="3000" b="1" dirty="0" smtClean="0"/>
              <a:t>Functionality and Connectivity: </a:t>
            </a:r>
            <a:r>
              <a:rPr lang="en-US" sz="3000" dirty="0" smtClean="0"/>
              <a:t>Working within the UI, the front end functionality and connectivity will create requests and handle responses sent from the back end. </a:t>
            </a:r>
            <a:r>
              <a:rPr lang="en-US" sz="3000" dirty="0" smtClean="0">
                <a:solidFill>
                  <a:srgbClr val="FF737D"/>
                </a:solidFill>
              </a:rPr>
              <a:t>(Evan, Pat, Jon, Isaac)c</a:t>
            </a:r>
          </a:p>
        </p:txBody>
      </p:sp>
    </p:spTree>
    <p:extLst>
      <p:ext uri="{BB962C8B-B14F-4D97-AF65-F5344CB8AC3E}">
        <p14:creationId xmlns:p14="http://schemas.microsoft.com/office/powerpoint/2010/main" val="232794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30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Back-End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3" name="Rectangle 2"/>
          <p:cNvSpPr/>
          <p:nvPr/>
        </p:nvSpPr>
        <p:spPr>
          <a:xfrm>
            <a:off x="656535" y="1099904"/>
            <a:ext cx="817159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Server Functionality and Connectivity</a:t>
            </a:r>
            <a:r>
              <a:rPr lang="en-US" sz="3000" dirty="0" smtClean="0"/>
              <a:t>: Requests from the front end are handled, using the server’s resources to return a response. </a:t>
            </a:r>
            <a:r>
              <a:rPr lang="en-US" sz="3000" dirty="0" smtClean="0">
                <a:solidFill>
                  <a:srgbClr val="FF737D"/>
                </a:solidFill>
              </a:rPr>
              <a:t>(Mina, Gabriel, Jon, Albert)</a:t>
            </a:r>
          </a:p>
          <a:p>
            <a:endParaRPr lang="en-US" sz="3000" dirty="0" smtClean="0"/>
          </a:p>
          <a:p>
            <a:r>
              <a:rPr lang="en-US" sz="3000" b="1" dirty="0" smtClean="0"/>
              <a:t>Database Design and Connectivity</a:t>
            </a:r>
            <a:r>
              <a:rPr lang="en-US" sz="3000" dirty="0" smtClean="0"/>
              <a:t>: Working within the server’s functionality, DB connectivity will handle the queries made to both the local database, where user information and custom recipes reside, and the external ‘</a:t>
            </a:r>
            <a:r>
              <a:rPr lang="en-US" sz="3000" dirty="0" err="1" smtClean="0"/>
              <a:t>Yummly</a:t>
            </a:r>
            <a:r>
              <a:rPr lang="en-US" sz="3000" dirty="0" smtClean="0"/>
              <a:t>’ database. </a:t>
            </a:r>
            <a:r>
              <a:rPr lang="en-US" sz="3000" dirty="0" smtClean="0">
                <a:solidFill>
                  <a:srgbClr val="FF737D"/>
                </a:solidFill>
              </a:rPr>
              <a:t>(Evan, Mina, Jon, Albert)</a:t>
            </a:r>
            <a:endParaRPr lang="en-US" sz="3000" dirty="0">
              <a:solidFill>
                <a:srgbClr val="FF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Timeline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83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153" y="191937"/>
            <a:ext cx="6858000" cy="9010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(9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04290"/>
              </p:ext>
            </p:extLst>
          </p:nvPr>
        </p:nvGraphicFramePr>
        <p:xfrm>
          <a:off x="512125" y="1289633"/>
          <a:ext cx="8091582" cy="4679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7789"/>
                <a:gridCol w="4383793"/>
              </a:tblGrid>
              <a:tr h="86885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Time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Phase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Sept - 4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October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Design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- 25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October</a:t>
                      </a:r>
                      <a:endParaRPr lang="en-US" sz="3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and UI Development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 – 22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endParaRPr lang="en-US" sz="3000" dirty="0" smtClean="0"/>
                    </a:p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Design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r>
                        <a:rPr lang="en-US" sz="3000" baseline="0" dirty="0" smtClean="0">
                          <a:latin typeface="+mn-lt"/>
                          <a:cs typeface="+mn-cs"/>
                        </a:rPr>
                        <a:t> – 5</a:t>
                      </a:r>
                      <a:r>
                        <a:rPr lang="en-US" sz="3000" baseline="30000" dirty="0" smtClean="0">
                          <a:latin typeface="+mn-lt"/>
                          <a:cs typeface="+mn-cs"/>
                        </a:rPr>
                        <a:t>th</a:t>
                      </a:r>
                      <a:r>
                        <a:rPr lang="en-US" sz="3000" baseline="0" dirty="0" smtClean="0">
                          <a:latin typeface="+mn-lt"/>
                          <a:cs typeface="+mn-cs"/>
                        </a:rPr>
                        <a:t> Dec</a:t>
                      </a:r>
                      <a:endParaRPr lang="en-US" sz="3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 and Stress Testing 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04" y="191937"/>
            <a:ext cx="2468488" cy="9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42" y="80386"/>
            <a:ext cx="6858000" cy="18044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9/26/2014 - 10/4/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691" y="2590908"/>
            <a:ext cx="8044703" cy="2846294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deficiencies of similar websites.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applicable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functionality with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rights and set up pre-release web page.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0407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02" y="193132"/>
            <a:ext cx="7973885" cy="16916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UI Development: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10/5/2014 - 10/25/2014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2" y="2452641"/>
            <a:ext cx="7512704" cy="2864224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search by ingredients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local and external database search results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add recipe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rudimentary menu trees and UI screens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Accounts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431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37" y="194207"/>
            <a:ext cx="8044702" cy="164961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Design 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10/26/2014 - 11/22/2014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36" y="2368135"/>
            <a:ext cx="8044703" cy="3137647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search by time requirements, food category, and primary flavor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search result sorting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recipe rating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recipe modification for user-created recipes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appearance of UI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7221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945" y="219706"/>
            <a:ext cx="7596342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and Stress Testing: 11/23/2014 - 12/5/2014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892" y="3245225"/>
            <a:ext cx="6814299" cy="284629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characteristics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functionality in all use cases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database and server functions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505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Cost Overview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24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Idea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263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396" y="212883"/>
            <a:ext cx="6858000" cy="785160"/>
          </a:xfrm>
        </p:spPr>
        <p:txBody>
          <a:bodyPr>
            <a:normAutofit/>
          </a:bodyPr>
          <a:lstStyle/>
          <a:p>
            <a:r>
              <a:rPr lang="en-US" dirty="0" smtClean="0"/>
              <a:t>Projected </a:t>
            </a:r>
            <a:r>
              <a:rPr lang="en-US" dirty="0" smtClean="0"/>
              <a:t>Costs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71654"/>
              </p:ext>
            </p:extLst>
          </p:nvPr>
        </p:nvGraphicFramePr>
        <p:xfrm>
          <a:off x="680503" y="1894503"/>
          <a:ext cx="7892565" cy="3845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6545"/>
                <a:gridCol w="4326020"/>
              </a:tblGrid>
              <a:tr h="65715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Expense Type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Cost</a:t>
                      </a:r>
                      <a:endParaRPr lang="en-US" sz="3000" dirty="0"/>
                    </a:p>
                  </a:txBody>
                  <a:tcPr/>
                </a:tc>
              </a:tr>
              <a:tr h="535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Marketing costs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r>
                        <a:rPr lang="en-US" sz="2000" dirty="0" smtClean="0"/>
                        <a:t>5,000</a:t>
                      </a:r>
                      <a:endParaRPr lang="en-US" sz="2000" dirty="0"/>
                    </a:p>
                  </a:txBody>
                  <a:tcPr/>
                </a:tc>
              </a:tr>
              <a:tr h="5356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Database 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r>
                        <a:rPr lang="en-US" sz="2000" dirty="0" smtClean="0"/>
                        <a:t>3,000</a:t>
                      </a:r>
                      <a:endParaRPr lang="en-US" sz="2000" dirty="0"/>
                    </a:p>
                  </a:txBody>
                  <a:tcPr/>
                </a:tc>
              </a:tr>
              <a:tr h="4746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Food </a:t>
                      </a:r>
                      <a:r>
                        <a:rPr lang="en-US" sz="2000" dirty="0" smtClean="0"/>
                        <a:t>and</a:t>
                      </a:r>
                      <a:r>
                        <a:rPr lang="en-US" sz="2000" baseline="0" dirty="0" smtClean="0"/>
                        <a:t> logistics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$2,000</a:t>
                      </a:r>
                      <a:endParaRPr lang="en-US" sz="2000" dirty="0"/>
                    </a:p>
                  </a:txBody>
                  <a:tcPr/>
                </a:tc>
              </a:tr>
              <a:tr h="4746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</a:t>
                      </a:r>
                      <a:r>
                        <a:rPr lang="en-US" sz="2000" baseline="0" dirty="0" smtClean="0"/>
                        <a:t> costs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$7,000</a:t>
                      </a:r>
                      <a:endParaRPr lang="en-US" sz="2000" dirty="0"/>
                    </a:p>
                  </a:txBody>
                  <a:tcPr/>
                </a:tc>
              </a:tr>
              <a:tr h="4746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Worker</a:t>
                      </a:r>
                      <a:r>
                        <a:rPr lang="en-US" sz="2000" baseline="0" dirty="0" smtClean="0"/>
                        <a:t> Compensation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$5,500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per </a:t>
                      </a:r>
                      <a:r>
                        <a:rPr lang="en-US" sz="2000" baseline="0" dirty="0" smtClean="0"/>
                        <a:t>employee x 7 = $38,500</a:t>
                      </a:r>
                      <a:endParaRPr lang="en-US" sz="2000" dirty="0"/>
                    </a:p>
                  </a:txBody>
                  <a:tcPr/>
                </a:tc>
              </a:tr>
              <a:tr h="693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Total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$55,000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854" y="167510"/>
            <a:ext cx="2468488" cy="993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7492" y="998043"/>
            <a:ext cx="40547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Period: Sept to Dec 2014</a:t>
            </a:r>
          </a:p>
        </p:txBody>
      </p:sp>
    </p:spTree>
    <p:extLst>
      <p:ext uri="{BB962C8B-B14F-4D97-AF65-F5344CB8AC3E}">
        <p14:creationId xmlns:p14="http://schemas.microsoft.com/office/powerpoint/2010/main" val="83313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123" y="191937"/>
            <a:ext cx="6858000" cy="901067"/>
          </a:xfrm>
        </p:spPr>
        <p:txBody>
          <a:bodyPr>
            <a:normAutofit/>
          </a:bodyPr>
          <a:lstStyle/>
          <a:p>
            <a:r>
              <a:rPr lang="en-US" dirty="0" smtClean="0"/>
              <a:t>Projected Costs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04" y="191937"/>
            <a:ext cx="2468488" cy="993119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54262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794213"/>
              </p:ext>
            </p:extLst>
          </p:nvPr>
        </p:nvGraphicFramePr>
        <p:xfrm>
          <a:off x="2357" y="1093003"/>
          <a:ext cx="8675618" cy="5106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08474"/>
              </p:ext>
            </p:extLst>
          </p:nvPr>
        </p:nvGraphicFramePr>
        <p:xfrm>
          <a:off x="2357" y="1185057"/>
          <a:ext cx="9063491" cy="475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4547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Work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gets their own 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 made computer (speakers, keyboard, monitors, mouse included)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Headphones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Phones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Laptops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16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Thank You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554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Our Business Idea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205138" y="2031974"/>
            <a:ext cx="9130950" cy="2546838"/>
            <a:chOff x="-205138" y="2031974"/>
            <a:chExt cx="9130950" cy="2546838"/>
          </a:xfrm>
        </p:grpSpPr>
        <p:grpSp>
          <p:nvGrpSpPr>
            <p:cNvPr id="9" name="Group 8"/>
            <p:cNvGrpSpPr/>
            <p:nvPr/>
          </p:nvGrpSpPr>
          <p:grpSpPr>
            <a:xfrm>
              <a:off x="-205138" y="2031974"/>
              <a:ext cx="3463633" cy="2416521"/>
              <a:chOff x="-205133" y="1113688"/>
              <a:chExt cx="3332570" cy="232508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500" b="35100" l="37700" r="63200"/>
                        </a14:imgEffect>
                      </a14:imgLayer>
                    </a14:imgProps>
                  </a:ext>
                </a:extLst>
              </a:blip>
              <a:srcRect b="62362"/>
              <a:stretch/>
            </p:blipFill>
            <p:spPr>
              <a:xfrm>
                <a:off x="-205133" y="1113688"/>
                <a:ext cx="3322348" cy="125046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500" l="10000" r="93700"/>
                        </a14:imgEffect>
                      </a14:imgLayer>
                    </a14:imgProps>
                  </a:ext>
                </a:extLst>
              </a:blip>
              <a:srcRect b="30017"/>
              <a:stretch/>
            </p:blipFill>
            <p:spPr>
              <a:xfrm>
                <a:off x="-194911" y="1113688"/>
                <a:ext cx="3322348" cy="232508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3612" y="2051512"/>
              <a:ext cx="6172200" cy="25273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630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9" y="98796"/>
            <a:ext cx="6224954" cy="1143000"/>
          </a:xfrm>
        </p:spPr>
        <p:txBody>
          <a:bodyPr/>
          <a:lstStyle/>
          <a:p>
            <a:r>
              <a:rPr lang="en-US" dirty="0" smtClean="0"/>
              <a:t>Why                      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54" y="209601"/>
            <a:ext cx="2468488" cy="99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47" name="Rectangle 46"/>
          <p:cNvSpPr/>
          <p:nvPr/>
        </p:nvSpPr>
        <p:spPr>
          <a:xfrm>
            <a:off x="1358317" y="4645557"/>
            <a:ext cx="7463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Want 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creative with your </a:t>
            </a: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01343" y="1951461"/>
            <a:ext cx="331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ired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eating out?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95053" y="3274743"/>
            <a:ext cx="52256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Bored with </a:t>
            </a:r>
            <a:r>
              <a:rPr lang="en-US" sz="3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cooking same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food?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3137977"/>
            <a:ext cx="822960" cy="8229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1827936"/>
            <a:ext cx="822960" cy="8229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4573157"/>
            <a:ext cx="822960" cy="822960"/>
          </a:xfrm>
          <a:prstGeom prst="rect">
            <a:avLst/>
          </a:prstGeom>
        </p:spPr>
      </p:pic>
      <p:pic>
        <p:nvPicPr>
          <p:cNvPr id="59" name="Picture 58" descr="sandwich.sakurako-kitsa.1407449118_3fe2c84f35-377x400.jpe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14999" r="13039" b="9706"/>
          <a:stretch/>
        </p:blipFill>
        <p:spPr>
          <a:xfrm>
            <a:off x="6779846" y="1951462"/>
            <a:ext cx="2109096" cy="22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450" y="55501"/>
            <a:ext cx="6224954" cy="11430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ill spice up your food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7" y="185844"/>
            <a:ext cx="2536672" cy="10205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eatcookfi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7" y="1579951"/>
            <a:ext cx="6115538" cy="2032569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19538" y="4580157"/>
            <a:ext cx="9016047" cy="97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ü"/>
            </a:pPr>
            <a:r>
              <a:rPr lang="en-US" sz="3200" dirty="0" err="1" smtClean="0">
                <a:solidFill>
                  <a:srgbClr val="B3A2C7"/>
                </a:solidFill>
              </a:rPr>
              <a:t>CookUps</a:t>
            </a:r>
            <a:r>
              <a:rPr lang="en-US" sz="3200" dirty="0" smtClean="0">
                <a:solidFill>
                  <a:srgbClr val="B3A2C7"/>
                </a:solidFill>
              </a:rPr>
              <a:t> gives you calorie count for our food.</a:t>
            </a:r>
            <a:endParaRPr lang="en-US" sz="3200" dirty="0">
              <a:solidFill>
                <a:srgbClr val="B3A2C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177" y="4040670"/>
            <a:ext cx="864522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en-US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generates recipes for your ingredients.</a:t>
            </a:r>
          </a:p>
        </p:txBody>
      </p:sp>
    </p:spTree>
    <p:extLst>
      <p:ext uri="{BB962C8B-B14F-4D97-AF65-F5344CB8AC3E}">
        <p14:creationId xmlns:p14="http://schemas.microsoft.com/office/powerpoint/2010/main" val="180953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90" y="147872"/>
            <a:ext cx="6224954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ompetitive edge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13" y="282433"/>
            <a:ext cx="2468488" cy="99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19" name="Rectangle 18"/>
          <p:cNvSpPr/>
          <p:nvPr/>
        </p:nvSpPr>
        <p:spPr>
          <a:xfrm>
            <a:off x="451685" y="1521395"/>
            <a:ext cx="60830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charset="2"/>
              <a:buChar char=""/>
              <a:defRPr/>
            </a:pPr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database avoids duplicate recipe suggestions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Innovative Meals</a:t>
            </a:r>
          </a:p>
          <a:p>
            <a:pPr marL="457200" lvl="0" indent="-457200">
              <a:buFont typeface="Wingdings" charset="2"/>
              <a:buChar char=""/>
              <a:defRPr/>
            </a:pPr>
            <a:endParaRPr lang="en-US" sz="2800" dirty="0" smtClean="0">
              <a:solidFill>
                <a:srgbClr val="FF737D"/>
              </a:solidFill>
            </a:endParaRPr>
          </a:p>
          <a:p>
            <a:pPr marL="457200" indent="-457200">
              <a:buFont typeface="Wingdings" charset="2"/>
              <a:buChar char=""/>
              <a:defRPr/>
            </a:pP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allows you to add, share and recommend recipes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Fun Cooking</a:t>
            </a:r>
            <a:endParaRPr lang="en-US" sz="2800" dirty="0" smtClean="0">
              <a:solidFill>
                <a:srgbClr val="FF737D"/>
              </a:solidFill>
              <a:sym typeface="Wingdings"/>
            </a:endParaRPr>
          </a:p>
          <a:p>
            <a:pPr lvl="0">
              <a:defRPr/>
            </a:pP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 </a:t>
            </a:r>
            <a:endParaRPr lang="en-US" sz="2800" dirty="0" smtClean="0">
              <a:solidFill>
                <a:srgbClr val="FF737D"/>
              </a:solidFill>
            </a:endParaRPr>
          </a:p>
          <a:p>
            <a:pPr marL="457200" indent="-457200">
              <a:buFont typeface="Wingdings" charset="2"/>
              <a:buChar char=""/>
              <a:defRPr/>
            </a:pPr>
            <a:r>
              <a:rPr lang="en-US" sz="2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provides calorie 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count</a:t>
            </a:r>
            <a:r>
              <a:rPr lang="en-US" sz="2800" dirty="0" smtClean="0">
                <a:solidFill>
                  <a:srgbClr val="FF737D"/>
                </a:solidFill>
              </a:rPr>
              <a:t>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Healthy diet</a:t>
            </a:r>
            <a:endParaRPr lang="en-US" sz="2800" b="1" dirty="0" smtClean="0">
              <a:solidFill>
                <a:srgbClr val="FF737D"/>
              </a:solidFill>
              <a:latin typeface="Palatino Linotype"/>
              <a:cs typeface="Palatino Linotype"/>
            </a:endParaRPr>
          </a:p>
        </p:txBody>
      </p:sp>
      <p:pic>
        <p:nvPicPr>
          <p:cNvPr id="3" name="Picture 2" descr="depositphotos_16276153-Happy-Young-Woman-Cooking-Pizza-at-Home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4119" r="27423"/>
          <a:stretch/>
        </p:blipFill>
        <p:spPr>
          <a:xfrm>
            <a:off x="6616660" y="1767240"/>
            <a:ext cx="2189615" cy="39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Team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83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52124207"/>
              </p:ext>
            </p:extLst>
          </p:nvPr>
        </p:nvGraphicFramePr>
        <p:xfrm>
          <a:off x="2357" y="143409"/>
          <a:ext cx="9063491" cy="587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371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4292"/>
            <a:ext cx="7772400" cy="129067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Plan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13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499</TotalTime>
  <Words>549</Words>
  <Application>Microsoft Macintosh PowerPoint</Application>
  <PresentationFormat>On-screen Show (4:3)</PresentationFormat>
  <Paragraphs>108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PowerPoint Presentation</vt:lpstr>
      <vt:lpstr>Our Idea</vt:lpstr>
      <vt:lpstr>Our Business Idea</vt:lpstr>
      <vt:lpstr>Why                      ?</vt:lpstr>
      <vt:lpstr>will spice up your food </vt:lpstr>
      <vt:lpstr>competitive edge</vt:lpstr>
      <vt:lpstr>Our Team</vt:lpstr>
      <vt:lpstr>PowerPoint Presentation</vt:lpstr>
      <vt:lpstr>Our Plan</vt:lpstr>
      <vt:lpstr>Frameworks</vt:lpstr>
      <vt:lpstr>Front-End</vt:lpstr>
      <vt:lpstr>Back-End</vt:lpstr>
      <vt:lpstr>Our Timeline</vt:lpstr>
      <vt:lpstr>Timeline (9 weeks)</vt:lpstr>
      <vt:lpstr>Structural Design:  9/26/2014 - 10/4/2014</vt:lpstr>
      <vt:lpstr>Database and UI Development:  10/5/2014 - 10/25/2014</vt:lpstr>
      <vt:lpstr>Advanced Design Phase 10/26/2014 - 11/22/2014</vt:lpstr>
      <vt:lpstr>Debug and Stress Testing: 11/23/2014 - 12/5/2014</vt:lpstr>
      <vt:lpstr>Our Cost Overview</vt:lpstr>
      <vt:lpstr>Projected Costs</vt:lpstr>
      <vt:lpstr>Projected Costs</vt:lpstr>
      <vt:lpstr>Employee Work Resources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Khan</dc:creator>
  <cp:lastModifiedBy>Mina Khan</cp:lastModifiedBy>
  <cp:revision>106</cp:revision>
  <dcterms:created xsi:type="dcterms:W3CDTF">2014-10-02T16:05:53Z</dcterms:created>
  <dcterms:modified xsi:type="dcterms:W3CDTF">2014-10-03T03:35:41Z</dcterms:modified>
</cp:coreProperties>
</file>