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7D"/>
    <a:srgbClr val="FF3F52"/>
    <a:srgbClr val="3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61004-463A-2C4A-9057-7DD7B931720B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5D67D-5BB8-E641-B3B2-AA1FCCB8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0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Are you tired of eating out?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Bored with eating the same food?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Want to get creative with your food ingredients?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D67D-5BB8-E641-B3B2-AA1FCCB83F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Are you tired of eating out?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Bored with eating the same food?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Want to get creative with your food ingredients?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D67D-5BB8-E641-B3B2-AA1FCCB83F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Relationship Id="rId9" Type="http://schemas.microsoft.com/office/2007/relationships/hdphoto" Target="../media/hdphoto4.wdp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microsoft.com/office/2007/relationships/hdphoto" Target="../media/hdphoto4.wdp"/><Relationship Id="rId8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microsoft.com/office/2007/relationships/hdphoto" Target="../media/hdphoto4.wdp"/><Relationship Id="rId6" Type="http://schemas.openxmlformats.org/officeDocument/2006/relationships/image" Target="../media/image6.png"/><Relationship Id="rId7" Type="http://schemas.microsoft.com/office/2007/relationships/hdphoto" Target="../media/hdphoto5.wdp"/><Relationship Id="rId8" Type="http://schemas.openxmlformats.org/officeDocument/2006/relationships/image" Target="../media/image7.png"/><Relationship Id="rId9" Type="http://schemas.microsoft.com/office/2007/relationships/hdphoto" Target="../media/hdphoto7.wdp"/><Relationship Id="rId10" Type="http://schemas.openxmlformats.org/officeDocument/2006/relationships/image" Target="../media/image9.png"/><Relationship Id="rId11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microsoft.com/office/2007/relationships/hdphoto" Target="../media/hdphoto4.wdp"/><Relationship Id="rId6" Type="http://schemas.openxmlformats.org/officeDocument/2006/relationships/image" Target="../media/image6.png"/><Relationship Id="rId7" Type="http://schemas.microsoft.com/office/2007/relationships/hdphoto" Target="../media/hdphoto8.wdp"/><Relationship Id="rId8" Type="http://schemas.openxmlformats.org/officeDocument/2006/relationships/image" Target="../media/image7.png"/><Relationship Id="rId9" Type="http://schemas.microsoft.com/office/2007/relationships/hdphoto" Target="../media/hdphoto9.wdp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8912" y="507017"/>
            <a:ext cx="8225693" cy="5594964"/>
            <a:chOff x="19538" y="116256"/>
            <a:chExt cx="9144000" cy="6205285"/>
          </a:xfrm>
        </p:grpSpPr>
        <p:grpSp>
          <p:nvGrpSpPr>
            <p:cNvPr id="7" name="Group 6"/>
            <p:cNvGrpSpPr/>
            <p:nvPr/>
          </p:nvGrpSpPr>
          <p:grpSpPr>
            <a:xfrm>
              <a:off x="429859" y="1094144"/>
              <a:ext cx="8276481" cy="4884615"/>
              <a:chOff x="351692" y="1055078"/>
              <a:chExt cx="8432800" cy="478731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359" b="99567" l="1927" r="99594"/>
                        </a14:imgEffect>
                      </a14:imgLayer>
                    </a14:imgProps>
                  </a:ext>
                </a:extLst>
              </a:blip>
              <a:srcRect l="1923" t="6809" r="68803" b="8624"/>
              <a:stretch/>
            </p:blipFill>
            <p:spPr>
              <a:xfrm>
                <a:off x="351692" y="1055078"/>
                <a:ext cx="2676770" cy="4525108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5130" b="100000" l="28600" r="72059"/>
                        </a14:imgEffect>
                      </a14:imgLayer>
                    </a14:imgProps>
                  </a:ext>
                </a:extLst>
              </a:blip>
              <a:srcRect l="32735" t="30251" r="27522"/>
              <a:stretch/>
            </p:blipFill>
            <p:spPr>
              <a:xfrm>
                <a:off x="3028462" y="2110155"/>
                <a:ext cx="3634154" cy="3732241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185" b="100000" l="26521" r="100000"/>
                        </a14:imgEffect>
                      </a14:imgLayer>
                    </a14:imgProps>
                  </a:ext>
                </a:extLst>
              </a:blip>
              <a:srcRect l="71453" t="8636" b="9354"/>
              <a:stretch/>
            </p:blipFill>
            <p:spPr>
              <a:xfrm>
                <a:off x="6174157" y="1191848"/>
                <a:ext cx="2610335" cy="4388338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766" y="116256"/>
              <a:ext cx="8784492" cy="1617881"/>
            </a:xfrm>
            <a:prstGeom prst="rect">
              <a:avLst/>
            </a:prstGeom>
          </p:spPr>
        </p:pic>
        <p:pic>
          <p:nvPicPr>
            <p:cNvPr id="11" name="Picture 10" descr="underground.regular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8" y="5987661"/>
              <a:ext cx="9144000" cy="333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302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Our Business Idea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-205138" y="2031974"/>
            <a:ext cx="9130950" cy="2546838"/>
            <a:chOff x="-205138" y="2031974"/>
            <a:chExt cx="9130950" cy="2546838"/>
          </a:xfrm>
        </p:grpSpPr>
        <p:grpSp>
          <p:nvGrpSpPr>
            <p:cNvPr id="9" name="Group 8"/>
            <p:cNvGrpSpPr/>
            <p:nvPr/>
          </p:nvGrpSpPr>
          <p:grpSpPr>
            <a:xfrm>
              <a:off x="-205138" y="2031974"/>
              <a:ext cx="3463633" cy="2416521"/>
              <a:chOff x="-205133" y="1113688"/>
              <a:chExt cx="3332570" cy="232508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500" b="35100" l="37700" r="63200"/>
                        </a14:imgEffect>
                      </a14:imgLayer>
                    </a14:imgProps>
                  </a:ext>
                </a:extLst>
              </a:blip>
              <a:srcRect b="62362"/>
              <a:stretch/>
            </p:blipFill>
            <p:spPr>
              <a:xfrm>
                <a:off x="-205133" y="1113688"/>
                <a:ext cx="3322348" cy="125046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8500" l="10000" r="93700"/>
                        </a14:imgEffect>
                      </a14:imgLayer>
                    </a14:imgProps>
                  </a:ext>
                </a:extLst>
              </a:blip>
              <a:srcRect b="30017"/>
              <a:stretch/>
            </p:blipFill>
            <p:spPr>
              <a:xfrm>
                <a:off x="-194911" y="1113688"/>
                <a:ext cx="3322348" cy="2325081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3612" y="2051512"/>
              <a:ext cx="6172200" cy="25273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0630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819" y="98796"/>
            <a:ext cx="6224954" cy="1143000"/>
          </a:xfrm>
        </p:spPr>
        <p:txBody>
          <a:bodyPr/>
          <a:lstStyle/>
          <a:p>
            <a:r>
              <a:rPr lang="en-US" dirty="0" smtClean="0"/>
              <a:t>Why                      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54" y="209601"/>
            <a:ext cx="2468488" cy="99311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47" name="Rectangle 46"/>
          <p:cNvSpPr/>
          <p:nvPr/>
        </p:nvSpPr>
        <p:spPr>
          <a:xfrm>
            <a:off x="1358317" y="4645557"/>
            <a:ext cx="74636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Want 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get creative with your </a:t>
            </a:r>
            <a:r>
              <a:rPr lang="en-US" sz="3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ingredients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01343" y="1951461"/>
            <a:ext cx="331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ired </a:t>
            </a: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 eating out?</a:t>
            </a:r>
            <a:endParaRPr lang="en-US" sz="3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95053" y="3274743"/>
            <a:ext cx="52256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Bored with </a:t>
            </a:r>
            <a:r>
              <a:rPr lang="en-US" sz="3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cooking same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food?</a:t>
            </a:r>
            <a:endParaRPr lang="en-US" sz="3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667" y="3137977"/>
            <a:ext cx="822960" cy="82296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667" y="1827936"/>
            <a:ext cx="822960" cy="82296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667" y="4573157"/>
            <a:ext cx="822960" cy="822960"/>
          </a:xfrm>
          <a:prstGeom prst="rect">
            <a:avLst/>
          </a:prstGeom>
        </p:spPr>
      </p:pic>
      <p:pic>
        <p:nvPicPr>
          <p:cNvPr id="59" name="Picture 58" descr="sandwich.sakurako-kitsa.1407449118_3fe2c84f35-377x400.jpe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14999" r="13039" b="9706"/>
          <a:stretch/>
        </p:blipFill>
        <p:spPr>
          <a:xfrm>
            <a:off x="6779846" y="1951462"/>
            <a:ext cx="2109096" cy="22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450" y="55501"/>
            <a:ext cx="6224954" cy="114300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ill spice up your food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7" y="185844"/>
            <a:ext cx="2536672" cy="102055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pic>
        <p:nvPicPr>
          <p:cNvPr id="7" name="Picture 6" descr="eatcookfi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47" y="1404109"/>
            <a:ext cx="6115538" cy="203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3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826" y="642471"/>
            <a:ext cx="6858000" cy="2387600"/>
          </a:xfrm>
        </p:spPr>
        <p:txBody>
          <a:bodyPr/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523" y="2958354"/>
            <a:ext cx="7402606" cy="284629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creation of cookups.org will be a completed over a 9-week timeframe that is divided into a number of phases. At the end of each phase, cookups.org will be a fully functioning web application. However, each successive phase will bring improved functionality, performance, and aesthetics.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6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042" y="776942"/>
            <a:ext cx="6858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Design Phase: 9/26/2014 - 10/4/2014</a:t>
            </a:r>
            <a:r>
              <a:rPr lang="en-US" sz="9600" dirty="0"/>
              <a:t/>
            </a:r>
            <a:br>
              <a:rPr lang="en-US" sz="9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691" y="3164542"/>
            <a:ext cx="8044703" cy="2846294"/>
          </a:xfrm>
        </p:spPr>
        <p:txBody>
          <a:bodyPr>
            <a:normAutofit fontScale="775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deficiencies of similar websites.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applicable use cases.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functionality with use cases.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rights and set up pre-release web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7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978" y="1135531"/>
            <a:ext cx="6536952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Database and UI Development Phase: 10/5/2014 - 10/25/2014</a:t>
            </a:r>
            <a:r>
              <a:rPr lang="en-US" sz="9600" dirty="0"/>
              <a:t/>
            </a:r>
            <a:br>
              <a:rPr lang="en-US" sz="9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102" y="3272118"/>
            <a:ext cx="7512704" cy="2864224"/>
          </a:xfrm>
        </p:spPr>
        <p:txBody>
          <a:bodyPr>
            <a:normAutofit fontScale="700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search by ingredients functionality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local and external database search results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add recipe functionality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rudimentary menu trees and UI screens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Accounts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1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065" y="1162424"/>
            <a:ext cx="6200776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Functionality and Aesthetics Phase: 10/26/2014 - 11/22/2014</a:t>
            </a:r>
            <a:r>
              <a:rPr lang="en-US" sz="9600" dirty="0"/>
              <a:t/>
            </a:r>
            <a:br>
              <a:rPr lang="en-US" sz="9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101" y="3290047"/>
            <a:ext cx="8044703" cy="3137647"/>
          </a:xfrm>
        </p:spPr>
        <p:txBody>
          <a:bodyPr>
            <a:normAutofit fontScale="775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search by time requirements, food category, and primary flavor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search result sorting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recipe rating system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recipe modification for user-created recipes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Finalize appearance of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1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042" y="857625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 and Stress Testing Phase: 11/23/2014 - 12/5/2014</a:t>
            </a:r>
            <a:r>
              <a:rPr lang="en-US" sz="9600" dirty="0" smtClean="0"/>
              <a:t/>
            </a:r>
            <a:br>
              <a:rPr lang="en-US" sz="96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892" y="3245225"/>
            <a:ext cx="6814299" cy="2846294"/>
          </a:xfrm>
        </p:spPr>
        <p:txBody>
          <a:bodyPr>
            <a:normAutofit fontScale="850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characteristics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 functionality in all use cases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 database and server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5380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151</TotalTime>
  <Words>303</Words>
  <Application>Microsoft Macintosh PowerPoint</Application>
  <PresentationFormat>On-screen Show (4:3)</PresentationFormat>
  <Paragraphs>37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</vt:lpstr>
      <vt:lpstr>PowerPoint Presentation</vt:lpstr>
      <vt:lpstr>Our Business Idea</vt:lpstr>
      <vt:lpstr>Why                      ?</vt:lpstr>
      <vt:lpstr>will spice up your food </vt:lpstr>
      <vt:lpstr>Timeline </vt:lpstr>
      <vt:lpstr>Structural Design Phase: 9/26/2014 - 10/4/2014 </vt:lpstr>
      <vt:lpstr>Basic Database and UI Development Phase: 10/5/2014 - 10/25/2014 </vt:lpstr>
      <vt:lpstr>Advanced Functionality and Aesthetics Phase: 10/26/2014 - 11/22/2014 </vt:lpstr>
      <vt:lpstr>Debug and Stress Testing Phase: 11/23/2014 - 12/5/2014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Khan</dc:creator>
  <cp:lastModifiedBy>Mina Khan</cp:lastModifiedBy>
  <cp:revision>24</cp:revision>
  <dcterms:created xsi:type="dcterms:W3CDTF">2014-10-02T16:05:53Z</dcterms:created>
  <dcterms:modified xsi:type="dcterms:W3CDTF">2014-10-02T18:37:06Z</dcterms:modified>
</cp:coreProperties>
</file>