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74" r:id="rId9"/>
    <p:sldId id="269" r:id="rId10"/>
    <p:sldId id="270" r:id="rId11"/>
    <p:sldId id="271" r:id="rId12"/>
    <p:sldId id="263" r:id="rId13"/>
    <p:sldId id="264" r:id="rId14"/>
    <p:sldId id="265" r:id="rId15"/>
    <p:sldId id="273" r:id="rId16"/>
    <p:sldId id="266" r:id="rId17"/>
    <p:sldId id="272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2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D4700-B0DE-454A-92CF-DA3FE5F01E06}" type="datetimeFigureOut">
              <a:rPr lang="en-US" smtClean="0"/>
              <a:t>12/5/14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D65E6-8D2D-C143-8151-3E5CD1DE5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41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D65E6-8D2D-C143-8151-3E5CD1DE5A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46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56BBB2-6C87-2547-89DA-F6A2D5515A9F}" type="datetimeFigureOut">
              <a:rPr lang="en-US" smtClean="0"/>
              <a:t>12/5/14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6EBB8A-FEF8-FF4C-85C5-FB1E1ABADA95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BBB2-6C87-2547-89DA-F6A2D5515A9F}" type="datetimeFigureOut">
              <a:rPr lang="en-US" smtClean="0"/>
              <a:t>12/5/14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BB8A-FEF8-FF4C-85C5-FB1E1ABADA95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BBB2-6C87-2547-89DA-F6A2D5515A9F}" type="datetimeFigureOut">
              <a:rPr lang="en-US" smtClean="0"/>
              <a:t>12/5/14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BB8A-FEF8-FF4C-85C5-FB1E1ABADA95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BBB2-6C87-2547-89DA-F6A2D5515A9F}" type="datetimeFigureOut">
              <a:rPr lang="en-US" smtClean="0"/>
              <a:t>12/5/14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BB8A-FEF8-FF4C-85C5-FB1E1ABADA9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BBB2-6C87-2547-89DA-F6A2D5515A9F}" type="datetimeFigureOut">
              <a:rPr lang="en-US" smtClean="0"/>
              <a:t>12/5/14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BB8A-FEF8-FF4C-85C5-FB1E1ABADA9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BBB2-6C87-2547-89DA-F6A2D5515A9F}" type="datetimeFigureOut">
              <a:rPr lang="en-US" smtClean="0"/>
              <a:t>12/5/14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BB8A-FEF8-FF4C-85C5-FB1E1ABADA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BBB2-6C87-2547-89DA-F6A2D5515A9F}" type="datetimeFigureOut">
              <a:rPr lang="en-US" smtClean="0"/>
              <a:t>12/5/14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BB8A-FEF8-FF4C-85C5-FB1E1ABADA95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BBB2-6C87-2547-89DA-F6A2D5515A9F}" type="datetimeFigureOut">
              <a:rPr lang="en-US" smtClean="0"/>
              <a:t>12/5/14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BB8A-FEF8-FF4C-85C5-FB1E1ABADA95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BBB2-6C87-2547-89DA-F6A2D5515A9F}" type="datetimeFigureOut">
              <a:rPr lang="en-US" smtClean="0"/>
              <a:t>12/5/14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BB8A-FEF8-FF4C-85C5-FB1E1ABADA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BBB2-6C87-2547-89DA-F6A2D5515A9F}" type="datetimeFigureOut">
              <a:rPr lang="en-US" smtClean="0"/>
              <a:t>12/5/14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BB8A-FEF8-FF4C-85C5-FB1E1ABADA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BBB2-6C87-2547-89DA-F6A2D5515A9F}" type="datetimeFigureOut">
              <a:rPr lang="en-US" smtClean="0"/>
              <a:t>12/5/14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BB8A-FEF8-FF4C-85C5-FB1E1ABADA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356BBB2-6C87-2547-89DA-F6A2D5515A9F}" type="datetimeFigureOut">
              <a:rPr lang="en-US" smtClean="0"/>
              <a:t>12/5/14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86EBB8A-FEF8-FF4C-85C5-FB1E1ABADA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889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 smtClean="0"/>
              <a:t>We Are..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763566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247" y="2117629"/>
            <a:ext cx="7745505" cy="4399571"/>
          </a:xfrm>
        </p:spPr>
        <p:txBody>
          <a:bodyPr>
            <a:noAutofit/>
          </a:bodyPr>
          <a:lstStyle/>
          <a:p>
            <a:r>
              <a:rPr lang="en-US" dirty="0" smtClean="0"/>
              <a:t>Search Recipes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2400" dirty="0" err="1" smtClean="0"/>
              <a:t>Yummly</a:t>
            </a:r>
            <a:r>
              <a:rPr lang="en-US" sz="2400" dirty="0" smtClean="0"/>
              <a:t> recipe database</a:t>
            </a:r>
            <a:endParaRPr lang="en-US" sz="2400" dirty="0" smtClean="0"/>
          </a:p>
          <a:p>
            <a:pPr lvl="2"/>
            <a:r>
              <a:rPr lang="en-US" dirty="0" smtClean="0"/>
              <a:t>Fields: recipe name, ingredients, calories, maximum preparation time, holiday/season, allergies, dietary restrictions, nutritional information, food course, cuisine preference and flavors.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sz="2400" dirty="0" smtClean="0"/>
              <a:t>Internal recipe database created by </a:t>
            </a:r>
            <a:r>
              <a:rPr lang="en-US" sz="2400" dirty="0" err="1" smtClean="0"/>
              <a:t>CookUps</a:t>
            </a:r>
            <a:r>
              <a:rPr lang="en-US" sz="2400" dirty="0" smtClean="0"/>
              <a:t> members</a:t>
            </a:r>
          </a:p>
          <a:p>
            <a:pPr marL="1371600" lvl="2" indent="-457200"/>
            <a:r>
              <a:rPr lang="en-US" dirty="0" smtClean="0"/>
              <a:t>Fields: recipe name, ingredients and maximum preparation time (limit search fields for internal search so that users do not have to add all other fields)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CookUps</a:t>
            </a:r>
            <a:r>
              <a:rPr lang="en-US" dirty="0" smtClean="0"/>
              <a:t>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891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Yummly</a:t>
            </a:r>
            <a:r>
              <a:rPr lang="en-US" dirty="0" smtClean="0"/>
              <a:t> members</a:t>
            </a:r>
          </a:p>
          <a:p>
            <a:pPr lvl="1"/>
            <a:r>
              <a:rPr lang="en-US" sz="2400" dirty="0" smtClean="0"/>
              <a:t>Signup and login</a:t>
            </a:r>
          </a:p>
          <a:p>
            <a:pPr lvl="1"/>
            <a:r>
              <a:rPr lang="en-US" sz="2400" dirty="0" smtClean="0"/>
              <a:t>View profile</a:t>
            </a:r>
          </a:p>
          <a:p>
            <a:pPr lvl="1"/>
            <a:r>
              <a:rPr lang="en-US" sz="2400" dirty="0"/>
              <a:t>A</a:t>
            </a:r>
            <a:r>
              <a:rPr lang="en-US" sz="2400" dirty="0" smtClean="0"/>
              <a:t>dd recipes to the internal recipe database</a:t>
            </a:r>
          </a:p>
          <a:p>
            <a:pPr lvl="1"/>
            <a:r>
              <a:rPr lang="en-US" sz="2400" dirty="0" smtClean="0"/>
              <a:t>View their personally added recipes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Member-only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927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889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6000" dirty="0" err="1" smtClean="0"/>
              <a:t>CookUps</a:t>
            </a:r>
            <a:r>
              <a:rPr lang="en-US" sz="6000" dirty="0" smtClean="0"/>
              <a:t> architecture..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25833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3267" b="3608"/>
          <a:stretch/>
        </p:blipFill>
        <p:spPr>
          <a:xfrm>
            <a:off x="0" y="-86977"/>
            <a:ext cx="5882787" cy="69943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966" y="4332351"/>
            <a:ext cx="4577738" cy="252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8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2914" y="1768890"/>
            <a:ext cx="8084690" cy="1470025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Development challenges..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202041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8219"/>
            <a:ext cx="8229600" cy="4126938"/>
          </a:xfrm>
        </p:spPr>
        <p:txBody>
          <a:bodyPr>
            <a:noAutofit/>
          </a:bodyPr>
          <a:lstStyle/>
          <a:p>
            <a:r>
              <a:rPr lang="en-US" dirty="0" smtClean="0"/>
              <a:t>Back-end: 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Integrating recipe search results from </a:t>
            </a:r>
            <a:r>
              <a:rPr lang="en-US" dirty="0" err="1" smtClean="0"/>
              <a:t>Yummly</a:t>
            </a:r>
            <a:r>
              <a:rPr lang="en-US" dirty="0" smtClean="0"/>
              <a:t> API and internal database (successfully resolved)</a:t>
            </a:r>
          </a:p>
          <a:p>
            <a:r>
              <a:rPr lang="en-US" dirty="0" smtClean="0"/>
              <a:t>Front-end: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Making the website interface user-friendly and responsive, especially for optimal viewing experience on desktop and mobile </a:t>
            </a:r>
            <a:r>
              <a:rPr lang="en-US" dirty="0"/>
              <a:t>(successfully resolved</a:t>
            </a:r>
            <a:r>
              <a:rPr lang="en-US" dirty="0" smtClean="0"/>
              <a:t>)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Channeling information from the front-end forms to back-end database </a:t>
            </a:r>
            <a:r>
              <a:rPr lang="en-US" dirty="0"/>
              <a:t>(successfully resolved)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Storing and rendering recipe and profile images added by users (In progress)</a:t>
            </a:r>
          </a:p>
          <a:p>
            <a:pPr marL="86868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747"/>
            <a:ext cx="8229600" cy="883146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243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889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What will you see in our next version?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91500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8938"/>
            <a:ext cx="8229600" cy="295048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Blog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Share recipe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Rate recipe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Login with your </a:t>
            </a:r>
            <a:r>
              <a:rPr lang="en-US" dirty="0"/>
              <a:t>F</a:t>
            </a:r>
            <a:r>
              <a:rPr lang="en-US" dirty="0" smtClean="0"/>
              <a:t>acebook and/Google + account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Allow member to add image for member profile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Save and display image for member stored recipes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0051"/>
            <a:ext cx="8229600" cy="883146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243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889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Thank you </a:t>
            </a:r>
            <a:r>
              <a:rPr lang="en-US" sz="6000" dirty="0" smtClean="0">
                <a:sym typeface="Wingdings"/>
              </a:rPr>
              <a:t>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69615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rickNew_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892"/>
            <a:ext cx="9144000" cy="563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42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889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a</a:t>
            </a:r>
            <a:r>
              <a:rPr lang="en-US" sz="6000" dirty="0" smtClean="0"/>
              <a:t>nd we present to you..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9316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14-12-05 08.36.1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6"/>
          <a:stretch/>
        </p:blipFill>
        <p:spPr>
          <a:xfrm>
            <a:off x="-37353" y="1273999"/>
            <a:ext cx="9181353" cy="402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38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889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/>
              <a:t>m</a:t>
            </a:r>
            <a:r>
              <a:rPr lang="en-US" sz="6000" dirty="0" smtClean="0"/>
              <a:t>eet our team..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871348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14-12-05 08.50.1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" r="1762" b="50868"/>
          <a:stretch/>
        </p:blipFill>
        <p:spPr>
          <a:xfrm>
            <a:off x="56026" y="910660"/>
            <a:ext cx="9069298" cy="2487995"/>
          </a:xfrm>
          <a:prstGeom prst="rect">
            <a:avLst/>
          </a:prstGeom>
        </p:spPr>
      </p:pic>
      <p:pic>
        <p:nvPicPr>
          <p:cNvPr id="5" name="Picture 4" descr="Screenshot 2014-12-05 08.50.1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" t="49132" r="26354"/>
          <a:stretch/>
        </p:blipFill>
        <p:spPr>
          <a:xfrm>
            <a:off x="1120530" y="3398655"/>
            <a:ext cx="6760538" cy="257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74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59545"/>
            <a:ext cx="8002809" cy="416428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Patrick (Front-end developer)</a:t>
            </a:r>
          </a:p>
          <a:p>
            <a:pPr lvl="1"/>
            <a:r>
              <a:rPr lang="en-US" dirty="0" smtClean="0"/>
              <a:t>Customized </a:t>
            </a:r>
            <a:r>
              <a:rPr lang="en-US" dirty="0" err="1" smtClean="0"/>
              <a:t>WrapBootstrap</a:t>
            </a:r>
            <a:r>
              <a:rPr lang="en-US" dirty="0" smtClean="0"/>
              <a:t> </a:t>
            </a:r>
            <a:r>
              <a:rPr lang="en-US" dirty="0" smtClean="0"/>
              <a:t>template using HTML/CSS</a:t>
            </a:r>
          </a:p>
          <a:p>
            <a:pPr lvl="1"/>
            <a:r>
              <a:rPr lang="en-US" dirty="0" smtClean="0"/>
              <a:t>Team </a:t>
            </a:r>
            <a:r>
              <a:rPr lang="en-US" dirty="0"/>
              <a:t>managerial role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Mina (Back-end and front-end developer)</a:t>
            </a:r>
          </a:p>
          <a:p>
            <a:pPr lvl="1"/>
            <a:r>
              <a:rPr lang="en-US" dirty="0" smtClean="0"/>
              <a:t>Developed the search form and search results page.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mplemented search recipe functionality with regards to the </a:t>
            </a:r>
            <a:r>
              <a:rPr lang="en-US" dirty="0" err="1" smtClean="0"/>
              <a:t>Yummly</a:t>
            </a:r>
            <a:r>
              <a:rPr lang="en-US" dirty="0" smtClean="0"/>
              <a:t> API.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eam managerial role.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Isaac (Back-end </a:t>
            </a:r>
            <a:r>
              <a:rPr lang="en-US" b="1" dirty="0"/>
              <a:t>and front-</a:t>
            </a:r>
            <a:r>
              <a:rPr lang="en-US" b="1" dirty="0" smtClean="0"/>
              <a:t>end developer)</a:t>
            </a:r>
            <a:endParaRPr lang="en-US" dirty="0"/>
          </a:p>
          <a:p>
            <a:pPr lvl="1"/>
            <a:r>
              <a:rPr lang="en-US" dirty="0" smtClean="0"/>
              <a:t>Setup routes </a:t>
            </a:r>
            <a:endParaRPr lang="en-US" dirty="0"/>
          </a:p>
          <a:p>
            <a:pPr lvl="1"/>
            <a:r>
              <a:rPr lang="en-US" dirty="0" err="1" smtClean="0"/>
              <a:t>PostgreSQL</a:t>
            </a:r>
            <a:r>
              <a:rPr lang="en-US" dirty="0" smtClean="0"/>
              <a:t> database work with Jon.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6211"/>
            <a:ext cx="8229600" cy="883146"/>
          </a:xfrm>
        </p:spPr>
        <p:txBody>
          <a:bodyPr/>
          <a:lstStyle/>
          <a:p>
            <a:r>
              <a:rPr lang="en-US" dirty="0" smtClean="0"/>
              <a:t>Individual responsibilities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981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809" y="2278218"/>
            <a:ext cx="8628088" cy="384683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b="1" dirty="0" smtClean="0"/>
              <a:t>Evan (Front-end developer)</a:t>
            </a:r>
          </a:p>
          <a:p>
            <a:pPr lvl="1"/>
            <a:r>
              <a:rPr lang="en-US" dirty="0" smtClean="0"/>
              <a:t>Designed and developed user profile page.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b="1" dirty="0" smtClean="0"/>
              <a:t>Gabriel</a:t>
            </a:r>
            <a:endParaRPr lang="en-US" dirty="0" smtClean="0"/>
          </a:p>
          <a:p>
            <a:pPr lvl="1"/>
            <a:r>
              <a:rPr lang="en-US" dirty="0" smtClean="0"/>
              <a:t>Setup server.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b="1" dirty="0" smtClean="0"/>
              <a:t>Jon (Backend developer</a:t>
            </a:r>
            <a:r>
              <a:rPr lang="en-US" dirty="0" smtClean="0"/>
              <a:t>)</a:t>
            </a:r>
            <a:endParaRPr lang="en-US" b="1" dirty="0" smtClean="0"/>
          </a:p>
          <a:p>
            <a:pPr lvl="1"/>
            <a:r>
              <a:rPr lang="en-US" dirty="0" smtClean="0"/>
              <a:t> Setup </a:t>
            </a:r>
            <a:r>
              <a:rPr lang="en-US" dirty="0" err="1" smtClean="0"/>
              <a:t>PostgreSQL</a:t>
            </a:r>
            <a:r>
              <a:rPr lang="en-US" dirty="0" smtClean="0"/>
              <a:t> scheme and database to store member information and new recipes. </a:t>
            </a:r>
          </a:p>
          <a:p>
            <a:pPr lvl="1"/>
            <a:r>
              <a:rPr lang="en-US" dirty="0" smtClean="0"/>
              <a:t>Implemented search recipe functionality for internal database.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b="1" dirty="0" smtClean="0"/>
              <a:t>Albert (Front-end developer)</a:t>
            </a:r>
            <a:endParaRPr lang="en-US" dirty="0" smtClean="0"/>
          </a:p>
          <a:p>
            <a:pPr lvl="1"/>
            <a:r>
              <a:rPr lang="en-US" dirty="0"/>
              <a:t>Designed and developed </a:t>
            </a:r>
            <a:r>
              <a:rPr lang="en-US" dirty="0" smtClean="0"/>
              <a:t> add recipe page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6211"/>
            <a:ext cx="8229600" cy="883146"/>
          </a:xfrm>
        </p:spPr>
        <p:txBody>
          <a:bodyPr/>
          <a:lstStyle/>
          <a:p>
            <a:r>
              <a:rPr lang="en-US" dirty="0" smtClean="0"/>
              <a:t>Individual responsibilities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4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889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What does </a:t>
            </a:r>
            <a:r>
              <a:rPr lang="en-US" sz="6000" dirty="0" err="1" smtClean="0"/>
              <a:t>CookUps</a:t>
            </a:r>
            <a:r>
              <a:rPr lang="en-US" sz="6000" dirty="0" smtClean="0"/>
              <a:t> do?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91500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Hardcover.thmx</Template>
  <TotalTime>152</TotalTime>
  <Words>383</Words>
  <Application>Microsoft Macintosh PowerPoint</Application>
  <PresentationFormat>On-screen Show (4:3)</PresentationFormat>
  <Paragraphs>56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Hardcover</vt:lpstr>
      <vt:lpstr>We Are..</vt:lpstr>
      <vt:lpstr>PowerPoint Presentation</vt:lpstr>
      <vt:lpstr>and we present to you..</vt:lpstr>
      <vt:lpstr>PowerPoint Presentation</vt:lpstr>
      <vt:lpstr>meet our team..</vt:lpstr>
      <vt:lpstr>PowerPoint Presentation</vt:lpstr>
      <vt:lpstr>Individual responsibilities</vt:lpstr>
      <vt:lpstr>Individual responsibilities</vt:lpstr>
      <vt:lpstr>What does CookUps do?</vt:lpstr>
      <vt:lpstr>CookUps functionality</vt:lpstr>
      <vt:lpstr>Member-only functionality</vt:lpstr>
      <vt:lpstr>CookUps architecture..</vt:lpstr>
      <vt:lpstr>PowerPoint Presentation</vt:lpstr>
      <vt:lpstr>Development challenges..</vt:lpstr>
      <vt:lpstr>Challenges</vt:lpstr>
      <vt:lpstr>What will you see in our next version?</vt:lpstr>
      <vt:lpstr>Future work</vt:lpstr>
      <vt:lpstr>Thank you 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Are..</dc:title>
  <dc:creator>Mina Khan</dc:creator>
  <cp:lastModifiedBy>Mina Khan</cp:lastModifiedBy>
  <cp:revision>92</cp:revision>
  <dcterms:created xsi:type="dcterms:W3CDTF">2014-12-05T13:29:20Z</dcterms:created>
  <dcterms:modified xsi:type="dcterms:W3CDTF">2014-12-05T16:01:50Z</dcterms:modified>
</cp:coreProperties>
</file>