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60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4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5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56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8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1B17E-679A-44F5-A98A-2E6B3B93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-apple-system"/>
              </a:rPr>
              <a:t>Ernest Rutherford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4AE3E-01DA-4FBB-81C1-A262AA827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Nuclear Physics/Nuclear Chemistry 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2" name="Oval 22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24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26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person with a mustache and a mustache&#10;&#10;Description automatically generated with medium confidence">
            <a:extLst>
              <a:ext uri="{FF2B5EF4-FFF2-40B4-BE49-F238E27FC236}">
                <a16:creationId xmlns:a16="http://schemas.microsoft.com/office/drawing/2014/main" id="{F99CCC2A-F4FC-4BA2-A8CA-685BFD433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636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45" name="Oval 28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0AE8-F873-45AB-8D78-51EB116F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D708-3D86-4655-9042-21C58F9C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in Brightwater </a:t>
            </a:r>
            <a:r>
              <a:rPr lang="en-US"/>
              <a:t>New Zealand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770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Sitka Heading</vt:lpstr>
      <vt:lpstr>Source Sans Pro</vt:lpstr>
      <vt:lpstr>3DFloatVTI</vt:lpstr>
      <vt:lpstr>Ernest Rutherford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Ernest Rutherford</dc:title>
  <dc:creator>Kevin Huang</dc:creator>
  <cp:lastModifiedBy>Kevin Huang</cp:lastModifiedBy>
  <cp:revision>4</cp:revision>
  <dcterms:created xsi:type="dcterms:W3CDTF">2021-01-21T03:13:10Z</dcterms:created>
  <dcterms:modified xsi:type="dcterms:W3CDTF">2021-01-21T03:14:35Z</dcterms:modified>
</cp:coreProperties>
</file>