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61340-C709-4D35-BB33-95CB32769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0C7823-2D68-40D4-81D0-DE911C81E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99B7C6-58C2-44B5-B2D7-766E28D5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F-A333-4F40-ADDC-160019D346EC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5B0F3F-5CCD-42F8-BB49-6912AB49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5ECEF-9367-494B-A8DA-43A437AC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F422-4738-4F50-8080-F5B0469D3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24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BD4FD-50E5-4E6D-BDC2-9973A5B1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13DFB7-2464-41E0-B8F3-24A23050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5F27B-40EE-4299-8FB4-F08F3C4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F-A333-4F40-ADDC-160019D346EC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121EBB-4FD0-4FC3-9F71-4618ECF1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03B2D1-8B6B-4721-AE9E-066E0A76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F422-4738-4F50-8080-F5B0469D3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97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9DC71A-F8DF-4D49-8DAB-8670F4E5F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B2D964-3447-4C1F-B817-DDDF07D1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56BD0F-9EC7-4EA8-A3AF-78E6690E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F-A333-4F40-ADDC-160019D346EC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A6F66A-BF2E-4D54-8BFA-3EBB7AED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29015-194C-47B5-876B-2AD805D4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F422-4738-4F50-8080-F5B0469D3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86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2D58A-DA9D-43C3-9110-94356102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453A5-5E82-4751-A003-269E498F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00EE2-ED6F-409A-BD08-5EC867FC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F-A333-4F40-ADDC-160019D346EC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AFAAEF-7577-419D-BFD0-9847966B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2D544E-4FF8-45DD-AC2E-EBF81BDA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F422-4738-4F50-8080-F5B0469D3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33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A6E06-9860-4046-81B2-FA0A2311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D3F44A-ACEF-4DC8-BD46-EEC4944DC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93836-3F52-4717-B4A6-9D4096DC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F-A333-4F40-ADDC-160019D346EC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EA30E-DE45-4F99-9AE9-2C05076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2CAC7-90A1-4901-991C-0FFEDA61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F422-4738-4F50-8080-F5B0469D3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74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856E7-A08C-481B-92E7-F7961935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6F26BB-C501-4004-A90D-66FE020AC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D18E99-B472-42A5-8E64-05D79E1FA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ABEBCF-8088-4ADE-B9C0-6ACC1875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F-A333-4F40-ADDC-160019D346EC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0EB355-EF93-4D78-A3D8-54C10F10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1E0D7A-3AD5-4A26-956F-659DA6E3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F422-4738-4F50-8080-F5B0469D3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17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3DB30-714B-4A1A-B36D-BB70971A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2AD9E8-16F5-4D9F-A0CF-23A02666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06F685-FF1E-4142-80C7-BCD9036C0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D42CDE-78F4-48AE-A64D-E95C1CC0C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8B08FD-79B0-43C9-8E39-AC94E6372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1EF4F3-262C-4ABF-A3B0-3F582995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F-A333-4F40-ADDC-160019D346EC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7A49DF-0926-428A-B361-E8F0A0BE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6EDC77-5C84-4956-904D-6B3A543A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F422-4738-4F50-8080-F5B0469D3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97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0E96E-B6BA-49FE-8E2D-ECE3621C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D77214-2617-49CE-8ED0-9AEAF06C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F-A333-4F40-ADDC-160019D346EC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7E0C6B-D481-4204-917D-2AFDC4EB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BFEF02-3431-4BFA-8F03-704C182E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F422-4738-4F50-8080-F5B0469D3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2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51CF2F-8658-446B-B51F-35E165F1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F-A333-4F40-ADDC-160019D346EC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57471F-C30B-4CE8-85B2-F83AE03C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42823E-08AC-4A36-A5B1-DD5BD251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F422-4738-4F50-8080-F5B0469D3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41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F87BE-C32D-4470-B453-AFEFA1C5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99FE0-02EA-45D2-B2B6-37929919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4855D4-C875-442F-9F2D-4898BD47B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F934FD-C8E3-420A-9AF6-ABBE8CF7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F-A333-4F40-ADDC-160019D346EC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03FF92-A5A4-4B86-BEF1-F080BD9F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25D61F-3292-459D-B771-BBAF7773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F422-4738-4F50-8080-F5B0469D3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46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298BC-14C4-4C92-AB11-0FBD9640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CBDD5C-3532-4D29-B04C-9B8A4CBB6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42402C-E7F8-41CB-9517-280345405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D05615-583A-4EEF-9C79-383EF13D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F-A333-4F40-ADDC-160019D346EC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E898B0-C671-47CB-AB95-4B1115CA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A22F8B-F71E-4D0B-A251-A39774BF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F422-4738-4F50-8080-F5B0469D3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50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C42692-BB8F-4C69-931D-7FB7D346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BCD22-197A-40CA-800B-F25C6FDC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58884-71FB-4CA7-A4EB-8C9600141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C916F-A333-4F40-ADDC-160019D346EC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FF9DCC-C830-40E9-A358-4EB9BEA7A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5EC70-4E1C-493B-9441-341FD9D00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7F422-4738-4F50-8080-F5B0469D34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90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07F4C55-100F-42A1-A24E-F2AF1F041CE7}"/>
              </a:ext>
            </a:extLst>
          </p:cNvPr>
          <p:cNvSpPr txBox="1"/>
          <p:nvPr/>
        </p:nvSpPr>
        <p:spPr>
          <a:xfrm>
            <a:off x="1394332" y="1251760"/>
            <a:ext cx="80115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s-E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ABEE00DE-9B1C-40D4-BC2E-D7BC99B39570}"/>
              </a:ext>
            </a:extLst>
          </p:cNvPr>
          <p:cNvSpPr/>
          <p:nvPr/>
        </p:nvSpPr>
        <p:spPr>
          <a:xfrm>
            <a:off x="2152285" y="1363625"/>
            <a:ext cx="86400" cy="86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B9F29C4-5532-48DA-8983-A72B96AA3F6A}"/>
              </a:ext>
            </a:extLst>
          </p:cNvPr>
          <p:cNvSpPr/>
          <p:nvPr/>
        </p:nvSpPr>
        <p:spPr>
          <a:xfrm>
            <a:off x="3239313" y="74480"/>
            <a:ext cx="792232" cy="45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D9488188-CDDC-478B-8538-05626A70F332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2238685" y="301748"/>
            <a:ext cx="1000628" cy="1105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627EAE3-390D-4581-A271-A485F851DD1B}"/>
              </a:ext>
            </a:extLst>
          </p:cNvPr>
          <p:cNvSpPr/>
          <p:nvPr/>
        </p:nvSpPr>
        <p:spPr>
          <a:xfrm>
            <a:off x="6626277" y="74477"/>
            <a:ext cx="792232" cy="45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84ED30ED-BE30-4E42-9118-151643E171F0}"/>
              </a:ext>
            </a:extLst>
          </p:cNvPr>
          <p:cNvSpPr/>
          <p:nvPr/>
        </p:nvSpPr>
        <p:spPr>
          <a:xfrm>
            <a:off x="4928194" y="74478"/>
            <a:ext cx="792232" cy="45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Op_bin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A359F01F-9ED7-4B25-9483-6395B54A694D}"/>
              </a:ext>
            </a:extLst>
          </p:cNvPr>
          <p:cNvCxnSpPr>
            <a:stCxn id="6" idx="3"/>
            <a:endCxn id="56" idx="1"/>
          </p:cNvCxnSpPr>
          <p:nvPr/>
        </p:nvCxnSpPr>
        <p:spPr>
          <a:xfrm flipV="1">
            <a:off x="4031545" y="301746"/>
            <a:ext cx="8966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353A85F4-352A-41A1-88C2-E6943A1F7028}"/>
              </a:ext>
            </a:extLst>
          </p:cNvPr>
          <p:cNvCxnSpPr>
            <a:stCxn id="56" idx="3"/>
            <a:endCxn id="13" idx="1"/>
          </p:cNvCxnSpPr>
          <p:nvPr/>
        </p:nvCxnSpPr>
        <p:spPr>
          <a:xfrm flipV="1">
            <a:off x="5720426" y="301745"/>
            <a:ext cx="905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Diagrama de flujo: conector 61">
            <a:extLst>
              <a:ext uri="{FF2B5EF4-FFF2-40B4-BE49-F238E27FC236}">
                <a16:creationId xmlns:a16="http://schemas.microsoft.com/office/drawing/2014/main" id="{4D0DEB75-622C-459A-965E-A087BE87D1CC}"/>
              </a:ext>
            </a:extLst>
          </p:cNvPr>
          <p:cNvSpPr/>
          <p:nvPr/>
        </p:nvSpPr>
        <p:spPr>
          <a:xfrm>
            <a:off x="3419429" y="941402"/>
            <a:ext cx="432000" cy="432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E62181B1-E70E-4E5A-8D69-620722A71E1D}"/>
              </a:ext>
            </a:extLst>
          </p:cNvPr>
          <p:cNvCxnSpPr>
            <a:stCxn id="5" idx="6"/>
            <a:endCxn id="62" idx="2"/>
          </p:cNvCxnSpPr>
          <p:nvPr/>
        </p:nvCxnSpPr>
        <p:spPr>
          <a:xfrm flipV="1">
            <a:off x="2238685" y="1157402"/>
            <a:ext cx="1180744" cy="249423"/>
          </a:xfrm>
          <a:prstGeom prst="bentConnector3">
            <a:avLst>
              <a:gd name="adj1" fmla="val 42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ángulo 69">
            <a:extLst>
              <a:ext uri="{FF2B5EF4-FFF2-40B4-BE49-F238E27FC236}">
                <a16:creationId xmlns:a16="http://schemas.microsoft.com/office/drawing/2014/main" id="{BAD96BD7-829D-40CE-B20A-2FDE64F3BB0F}"/>
              </a:ext>
            </a:extLst>
          </p:cNvPr>
          <p:cNvSpPr/>
          <p:nvPr/>
        </p:nvSpPr>
        <p:spPr>
          <a:xfrm>
            <a:off x="4928194" y="1213313"/>
            <a:ext cx="792232" cy="45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BE32556E-CC32-4FE0-AF0A-8CFBB2B71952}"/>
              </a:ext>
            </a:extLst>
          </p:cNvPr>
          <p:cNvCxnSpPr>
            <a:stCxn id="62" idx="6"/>
            <a:endCxn id="70" idx="1"/>
          </p:cNvCxnSpPr>
          <p:nvPr/>
        </p:nvCxnSpPr>
        <p:spPr>
          <a:xfrm>
            <a:off x="3851429" y="1157402"/>
            <a:ext cx="1076765" cy="283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Diagrama de flujo: conector 75">
            <a:extLst>
              <a:ext uri="{FF2B5EF4-FFF2-40B4-BE49-F238E27FC236}">
                <a16:creationId xmlns:a16="http://schemas.microsoft.com/office/drawing/2014/main" id="{C52D42FD-2ACF-4C3C-AB9F-13315B220617}"/>
              </a:ext>
            </a:extLst>
          </p:cNvPr>
          <p:cNvSpPr/>
          <p:nvPr/>
        </p:nvSpPr>
        <p:spPr>
          <a:xfrm>
            <a:off x="8954060" y="1595156"/>
            <a:ext cx="86400" cy="86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id="{9AD92B9E-CC80-48A4-A0E7-0B722F48E961}"/>
              </a:ext>
            </a:extLst>
          </p:cNvPr>
          <p:cNvCxnSpPr>
            <a:stCxn id="13" idx="3"/>
            <a:endCxn id="76" idx="2"/>
          </p:cNvCxnSpPr>
          <p:nvPr/>
        </p:nvCxnSpPr>
        <p:spPr>
          <a:xfrm>
            <a:off x="7418509" y="301745"/>
            <a:ext cx="1535551" cy="1336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9A7F90E1-C54D-4D88-9735-4C838D0BD1CB}"/>
              </a:ext>
            </a:extLst>
          </p:cNvPr>
          <p:cNvCxnSpPr>
            <a:stCxn id="70" idx="3"/>
            <a:endCxn id="76" idx="2"/>
          </p:cNvCxnSpPr>
          <p:nvPr/>
        </p:nvCxnSpPr>
        <p:spPr>
          <a:xfrm>
            <a:off x="5720426" y="1440581"/>
            <a:ext cx="3233634" cy="197775"/>
          </a:xfrm>
          <a:prstGeom prst="bentConnector3">
            <a:avLst>
              <a:gd name="adj1" fmla="val 763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ángulo 80">
            <a:extLst>
              <a:ext uri="{FF2B5EF4-FFF2-40B4-BE49-F238E27FC236}">
                <a16:creationId xmlns:a16="http://schemas.microsoft.com/office/drawing/2014/main" id="{4E7B4FB3-B6ED-47A2-9AE9-DB0C4A05F254}"/>
              </a:ext>
            </a:extLst>
          </p:cNvPr>
          <p:cNvSpPr/>
          <p:nvPr/>
        </p:nvSpPr>
        <p:spPr>
          <a:xfrm>
            <a:off x="3239313" y="2338048"/>
            <a:ext cx="792232" cy="45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94F200D2-0530-4164-9263-B3EF8B01147D}"/>
              </a:ext>
            </a:extLst>
          </p:cNvPr>
          <p:cNvCxnSpPr>
            <a:stCxn id="5" idx="6"/>
            <a:endCxn id="81" idx="1"/>
          </p:cNvCxnSpPr>
          <p:nvPr/>
        </p:nvCxnSpPr>
        <p:spPr>
          <a:xfrm>
            <a:off x="2238685" y="1406825"/>
            <a:ext cx="1000628" cy="1158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445F4C30-DBDB-482A-A0BC-2C33F221758D}"/>
              </a:ext>
            </a:extLst>
          </p:cNvPr>
          <p:cNvCxnSpPr>
            <a:stCxn id="81" idx="3"/>
            <a:endCxn id="76" idx="2"/>
          </p:cNvCxnSpPr>
          <p:nvPr/>
        </p:nvCxnSpPr>
        <p:spPr>
          <a:xfrm flipV="1">
            <a:off x="4031545" y="1638356"/>
            <a:ext cx="4922515" cy="926960"/>
          </a:xfrm>
          <a:prstGeom prst="bentConnector3">
            <a:avLst>
              <a:gd name="adj1" fmla="val 846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Diagrama de flujo: conector 87">
            <a:extLst>
              <a:ext uri="{FF2B5EF4-FFF2-40B4-BE49-F238E27FC236}">
                <a16:creationId xmlns:a16="http://schemas.microsoft.com/office/drawing/2014/main" id="{D0B72911-54BF-423F-A101-E6D102BC5174}"/>
              </a:ext>
            </a:extLst>
          </p:cNvPr>
          <p:cNvSpPr/>
          <p:nvPr/>
        </p:nvSpPr>
        <p:spPr>
          <a:xfrm>
            <a:off x="3435753" y="3136839"/>
            <a:ext cx="432000" cy="432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C0F97556-3431-4F5E-AF39-8F5F25199159}"/>
              </a:ext>
            </a:extLst>
          </p:cNvPr>
          <p:cNvCxnSpPr>
            <a:stCxn id="5" idx="6"/>
            <a:endCxn id="88" idx="2"/>
          </p:cNvCxnSpPr>
          <p:nvPr/>
        </p:nvCxnSpPr>
        <p:spPr>
          <a:xfrm>
            <a:off x="2238685" y="1406825"/>
            <a:ext cx="1197068" cy="1946014"/>
          </a:xfrm>
          <a:prstGeom prst="bentConnector3">
            <a:avLst>
              <a:gd name="adj1" fmla="val 41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ángulo 91">
            <a:extLst>
              <a:ext uri="{FF2B5EF4-FFF2-40B4-BE49-F238E27FC236}">
                <a16:creationId xmlns:a16="http://schemas.microsoft.com/office/drawing/2014/main" id="{7014D808-FD43-43EB-AC45-769C0555BEAE}"/>
              </a:ext>
            </a:extLst>
          </p:cNvPr>
          <p:cNvSpPr/>
          <p:nvPr/>
        </p:nvSpPr>
        <p:spPr>
          <a:xfrm>
            <a:off x="4920517" y="3132060"/>
            <a:ext cx="792232" cy="45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Diagrama de flujo: conector 92">
            <a:extLst>
              <a:ext uri="{FF2B5EF4-FFF2-40B4-BE49-F238E27FC236}">
                <a16:creationId xmlns:a16="http://schemas.microsoft.com/office/drawing/2014/main" id="{289D5AE4-F3C8-4343-9905-74CE4DB5FFD5}"/>
              </a:ext>
            </a:extLst>
          </p:cNvPr>
          <p:cNvSpPr/>
          <p:nvPr/>
        </p:nvSpPr>
        <p:spPr>
          <a:xfrm>
            <a:off x="6626277" y="3143327"/>
            <a:ext cx="432000" cy="432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6E93990B-DDBB-43BD-8F9F-8B64C4BEF03E}"/>
              </a:ext>
            </a:extLst>
          </p:cNvPr>
          <p:cNvCxnSpPr>
            <a:stCxn id="88" idx="6"/>
            <a:endCxn id="92" idx="1"/>
          </p:cNvCxnSpPr>
          <p:nvPr/>
        </p:nvCxnSpPr>
        <p:spPr>
          <a:xfrm>
            <a:off x="3867753" y="3352839"/>
            <a:ext cx="1052764" cy="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0B788B1D-BD27-4C5D-BFB1-006DA1DA7D40}"/>
              </a:ext>
            </a:extLst>
          </p:cNvPr>
          <p:cNvCxnSpPr>
            <a:stCxn id="92" idx="3"/>
            <a:endCxn id="93" idx="2"/>
          </p:cNvCxnSpPr>
          <p:nvPr/>
        </p:nvCxnSpPr>
        <p:spPr>
          <a:xfrm flipV="1">
            <a:off x="5712749" y="3359327"/>
            <a:ext cx="9135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: angular 101">
            <a:extLst>
              <a:ext uri="{FF2B5EF4-FFF2-40B4-BE49-F238E27FC236}">
                <a16:creationId xmlns:a16="http://schemas.microsoft.com/office/drawing/2014/main" id="{60C13552-8953-4433-B8C3-AA2E62E5977C}"/>
              </a:ext>
            </a:extLst>
          </p:cNvPr>
          <p:cNvCxnSpPr>
            <a:stCxn id="93" idx="6"/>
            <a:endCxn id="76" idx="2"/>
          </p:cNvCxnSpPr>
          <p:nvPr/>
        </p:nvCxnSpPr>
        <p:spPr>
          <a:xfrm flipV="1">
            <a:off x="7058277" y="1638356"/>
            <a:ext cx="1895783" cy="1720971"/>
          </a:xfrm>
          <a:prstGeom prst="bentConnector3">
            <a:avLst>
              <a:gd name="adj1" fmla="val 603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9F807B15-1EB7-44CC-8D55-B5F1FEA7CD7B}"/>
              </a:ext>
            </a:extLst>
          </p:cNvPr>
          <p:cNvSpPr txBox="1"/>
          <p:nvPr/>
        </p:nvSpPr>
        <p:spPr>
          <a:xfrm>
            <a:off x="-9773" y="4752669"/>
            <a:ext cx="80115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</a:t>
            </a:r>
            <a:endParaRPr lang="es-E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Diagrama de flujo: conector 104">
            <a:extLst>
              <a:ext uri="{FF2B5EF4-FFF2-40B4-BE49-F238E27FC236}">
                <a16:creationId xmlns:a16="http://schemas.microsoft.com/office/drawing/2014/main" id="{1C58F85E-BBF4-4028-A334-B772A5DD181B}"/>
              </a:ext>
            </a:extLst>
          </p:cNvPr>
          <p:cNvSpPr/>
          <p:nvPr/>
        </p:nvSpPr>
        <p:spPr>
          <a:xfrm>
            <a:off x="691405" y="4865724"/>
            <a:ext cx="86400" cy="86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06" name="Diagrama de flujo: conector 105">
            <a:extLst>
              <a:ext uri="{FF2B5EF4-FFF2-40B4-BE49-F238E27FC236}">
                <a16:creationId xmlns:a16="http://schemas.microsoft.com/office/drawing/2014/main" id="{78B6482E-B9CC-4B1C-957B-4833AF467093}"/>
              </a:ext>
            </a:extLst>
          </p:cNvPr>
          <p:cNvSpPr/>
          <p:nvPr/>
        </p:nvSpPr>
        <p:spPr>
          <a:xfrm>
            <a:off x="1730225" y="3648805"/>
            <a:ext cx="684000" cy="684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07" name="Diagrama de flujo: conector 106">
            <a:extLst>
              <a:ext uri="{FF2B5EF4-FFF2-40B4-BE49-F238E27FC236}">
                <a16:creationId xmlns:a16="http://schemas.microsoft.com/office/drawing/2014/main" id="{C124CDDB-CB2E-4A61-95E4-56E0AA816EDE}"/>
              </a:ext>
            </a:extLst>
          </p:cNvPr>
          <p:cNvSpPr/>
          <p:nvPr/>
        </p:nvSpPr>
        <p:spPr>
          <a:xfrm>
            <a:off x="1730225" y="4332924"/>
            <a:ext cx="720000" cy="72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08" name="Diagrama de flujo: conector 107">
            <a:extLst>
              <a:ext uri="{FF2B5EF4-FFF2-40B4-BE49-F238E27FC236}">
                <a16:creationId xmlns:a16="http://schemas.microsoft.com/office/drawing/2014/main" id="{E3C8ED46-A07A-4DBE-BCED-138A14941C99}"/>
              </a:ext>
            </a:extLst>
          </p:cNvPr>
          <p:cNvSpPr/>
          <p:nvPr/>
        </p:nvSpPr>
        <p:spPr>
          <a:xfrm>
            <a:off x="1820225" y="5066240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0398EA72-A7BB-472C-B201-B0B2830CDE3A}"/>
              </a:ext>
            </a:extLst>
          </p:cNvPr>
          <p:cNvCxnSpPr>
            <a:stCxn id="105" idx="6"/>
            <a:endCxn id="106" idx="2"/>
          </p:cNvCxnSpPr>
          <p:nvPr/>
        </p:nvCxnSpPr>
        <p:spPr>
          <a:xfrm flipV="1">
            <a:off x="777805" y="3990805"/>
            <a:ext cx="952420" cy="918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: angular 111">
            <a:extLst>
              <a:ext uri="{FF2B5EF4-FFF2-40B4-BE49-F238E27FC236}">
                <a16:creationId xmlns:a16="http://schemas.microsoft.com/office/drawing/2014/main" id="{579E9491-F644-43F7-BB97-09776662DD7D}"/>
              </a:ext>
            </a:extLst>
          </p:cNvPr>
          <p:cNvCxnSpPr>
            <a:stCxn id="105" idx="6"/>
            <a:endCxn id="107" idx="2"/>
          </p:cNvCxnSpPr>
          <p:nvPr/>
        </p:nvCxnSpPr>
        <p:spPr>
          <a:xfrm flipV="1">
            <a:off x="777805" y="4692924"/>
            <a:ext cx="952420" cy="216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: angular 113">
            <a:extLst>
              <a:ext uri="{FF2B5EF4-FFF2-40B4-BE49-F238E27FC236}">
                <a16:creationId xmlns:a16="http://schemas.microsoft.com/office/drawing/2014/main" id="{790BBD33-EDE2-4B20-A37A-5447DD15E7C5}"/>
              </a:ext>
            </a:extLst>
          </p:cNvPr>
          <p:cNvCxnSpPr>
            <a:stCxn id="105" idx="6"/>
            <a:endCxn id="108" idx="2"/>
          </p:cNvCxnSpPr>
          <p:nvPr/>
        </p:nvCxnSpPr>
        <p:spPr>
          <a:xfrm>
            <a:off x="777805" y="4908924"/>
            <a:ext cx="1042420" cy="427316"/>
          </a:xfrm>
          <a:prstGeom prst="bentConnector3">
            <a:avLst>
              <a:gd name="adj1" fmla="val 457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grama de flujo: conector 117">
            <a:extLst>
              <a:ext uri="{FF2B5EF4-FFF2-40B4-BE49-F238E27FC236}">
                <a16:creationId xmlns:a16="http://schemas.microsoft.com/office/drawing/2014/main" id="{E1324D31-C4CE-4726-8636-7D40E6216EE4}"/>
              </a:ext>
            </a:extLst>
          </p:cNvPr>
          <p:cNvSpPr/>
          <p:nvPr/>
        </p:nvSpPr>
        <p:spPr>
          <a:xfrm>
            <a:off x="1622225" y="5606240"/>
            <a:ext cx="936000" cy="936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Diagrama de flujo: conector 118">
            <a:extLst>
              <a:ext uri="{FF2B5EF4-FFF2-40B4-BE49-F238E27FC236}">
                <a16:creationId xmlns:a16="http://schemas.microsoft.com/office/drawing/2014/main" id="{47EC8122-6D10-43D3-8845-07B9548DF984}"/>
              </a:ext>
            </a:extLst>
          </p:cNvPr>
          <p:cNvSpPr/>
          <p:nvPr/>
        </p:nvSpPr>
        <p:spPr>
          <a:xfrm>
            <a:off x="5465241" y="5023278"/>
            <a:ext cx="86400" cy="86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138" name="Conector: angular 137">
            <a:extLst>
              <a:ext uri="{FF2B5EF4-FFF2-40B4-BE49-F238E27FC236}">
                <a16:creationId xmlns:a16="http://schemas.microsoft.com/office/drawing/2014/main" id="{AA294E12-1296-482A-B3C1-0BAE1253D50F}"/>
              </a:ext>
            </a:extLst>
          </p:cNvPr>
          <p:cNvCxnSpPr>
            <a:stCxn id="118" idx="6"/>
            <a:endCxn id="119" idx="2"/>
          </p:cNvCxnSpPr>
          <p:nvPr/>
        </p:nvCxnSpPr>
        <p:spPr>
          <a:xfrm flipV="1">
            <a:off x="2558225" y="5066478"/>
            <a:ext cx="2907016" cy="1007762"/>
          </a:xfrm>
          <a:prstGeom prst="bentConnector3">
            <a:avLst>
              <a:gd name="adj1" fmla="val 732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: angular 139">
            <a:extLst>
              <a:ext uri="{FF2B5EF4-FFF2-40B4-BE49-F238E27FC236}">
                <a16:creationId xmlns:a16="http://schemas.microsoft.com/office/drawing/2014/main" id="{10A13BB0-85D0-43A7-8FEC-48952E05B951}"/>
              </a:ext>
            </a:extLst>
          </p:cNvPr>
          <p:cNvCxnSpPr>
            <a:stCxn id="108" idx="6"/>
            <a:endCxn id="119" idx="2"/>
          </p:cNvCxnSpPr>
          <p:nvPr/>
        </p:nvCxnSpPr>
        <p:spPr>
          <a:xfrm flipV="1">
            <a:off x="2360225" y="5066478"/>
            <a:ext cx="3105016" cy="269762"/>
          </a:xfrm>
          <a:prstGeom prst="bentConnector3">
            <a:avLst>
              <a:gd name="adj1" fmla="val 748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: angular 144">
            <a:extLst>
              <a:ext uri="{FF2B5EF4-FFF2-40B4-BE49-F238E27FC236}">
                <a16:creationId xmlns:a16="http://schemas.microsoft.com/office/drawing/2014/main" id="{AC00BE43-1D6C-412D-BA4B-DF6C236643FB}"/>
              </a:ext>
            </a:extLst>
          </p:cNvPr>
          <p:cNvCxnSpPr>
            <a:stCxn id="107" idx="6"/>
            <a:endCxn id="119" idx="2"/>
          </p:cNvCxnSpPr>
          <p:nvPr/>
        </p:nvCxnSpPr>
        <p:spPr>
          <a:xfrm>
            <a:off x="2450225" y="4692924"/>
            <a:ext cx="3015016" cy="373554"/>
          </a:xfrm>
          <a:prstGeom prst="bentConnector3">
            <a:avLst>
              <a:gd name="adj1" fmla="val 741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3F7D8AA-FFA4-4986-86FD-7CE25804B3BE}"/>
              </a:ext>
            </a:extLst>
          </p:cNvPr>
          <p:cNvCxnSpPr>
            <a:stCxn id="106" idx="6"/>
            <a:endCxn id="119" idx="2"/>
          </p:cNvCxnSpPr>
          <p:nvPr/>
        </p:nvCxnSpPr>
        <p:spPr>
          <a:xfrm>
            <a:off x="2414225" y="3990805"/>
            <a:ext cx="3051016" cy="1075673"/>
          </a:xfrm>
          <a:prstGeom prst="bentConnector3">
            <a:avLst>
              <a:gd name="adj1" fmla="val 744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40BC8C0F-322A-45D3-A2D6-A472D102AD63}"/>
              </a:ext>
            </a:extLst>
          </p:cNvPr>
          <p:cNvSpPr txBox="1"/>
          <p:nvPr/>
        </p:nvSpPr>
        <p:spPr>
          <a:xfrm>
            <a:off x="6834667" y="4891168"/>
            <a:ext cx="80115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Op_bin</a:t>
            </a:r>
            <a:endParaRPr lang="es-E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Diagrama de flujo: conector 161">
            <a:extLst>
              <a:ext uri="{FF2B5EF4-FFF2-40B4-BE49-F238E27FC236}">
                <a16:creationId xmlns:a16="http://schemas.microsoft.com/office/drawing/2014/main" id="{36A604C7-3710-4DB7-BE1F-B8B9F5A67009}"/>
              </a:ext>
            </a:extLst>
          </p:cNvPr>
          <p:cNvSpPr/>
          <p:nvPr/>
        </p:nvSpPr>
        <p:spPr>
          <a:xfrm>
            <a:off x="7703893" y="5009724"/>
            <a:ext cx="86400" cy="86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BC4C720F-9BAE-4821-91B3-0003B5855791}"/>
              </a:ext>
            </a:extLst>
          </p:cNvPr>
          <p:cNvSpPr/>
          <p:nvPr/>
        </p:nvSpPr>
        <p:spPr>
          <a:xfrm>
            <a:off x="8186284" y="3931343"/>
            <a:ext cx="2455071" cy="2243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</a:p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</a:p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</a:p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</a:p>
        </p:txBody>
      </p: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5E108D81-1929-4A58-B402-9FEE80E6194B}"/>
              </a:ext>
            </a:extLst>
          </p:cNvPr>
          <p:cNvCxnSpPr>
            <a:stCxn id="162" idx="6"/>
            <a:endCxn id="163" idx="2"/>
          </p:cNvCxnSpPr>
          <p:nvPr/>
        </p:nvCxnSpPr>
        <p:spPr>
          <a:xfrm>
            <a:off x="7790293" y="5052924"/>
            <a:ext cx="395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Diagrama de flujo: conector 165">
            <a:extLst>
              <a:ext uri="{FF2B5EF4-FFF2-40B4-BE49-F238E27FC236}">
                <a16:creationId xmlns:a16="http://schemas.microsoft.com/office/drawing/2014/main" id="{FBC97679-995E-46D2-AFDE-ED71EBC89B93}"/>
              </a:ext>
            </a:extLst>
          </p:cNvPr>
          <p:cNvSpPr/>
          <p:nvPr/>
        </p:nvSpPr>
        <p:spPr>
          <a:xfrm>
            <a:off x="11237300" y="5010914"/>
            <a:ext cx="86400" cy="86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168" name="Conector recto de flecha 167">
            <a:extLst>
              <a:ext uri="{FF2B5EF4-FFF2-40B4-BE49-F238E27FC236}">
                <a16:creationId xmlns:a16="http://schemas.microsoft.com/office/drawing/2014/main" id="{B6EBB6CA-7633-417D-B00F-A309819B2EB3}"/>
              </a:ext>
            </a:extLst>
          </p:cNvPr>
          <p:cNvCxnSpPr>
            <a:stCxn id="163" idx="6"/>
            <a:endCxn id="166" idx="2"/>
          </p:cNvCxnSpPr>
          <p:nvPr/>
        </p:nvCxnSpPr>
        <p:spPr>
          <a:xfrm>
            <a:off x="10641355" y="5052924"/>
            <a:ext cx="595945" cy="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Diagrama de flujo: conector 174">
            <a:extLst>
              <a:ext uri="{FF2B5EF4-FFF2-40B4-BE49-F238E27FC236}">
                <a16:creationId xmlns:a16="http://schemas.microsoft.com/office/drawing/2014/main" id="{4E02ED15-9EE5-48C4-A779-8D27B9F26583}"/>
              </a:ext>
            </a:extLst>
          </p:cNvPr>
          <p:cNvSpPr/>
          <p:nvPr/>
        </p:nvSpPr>
        <p:spPr>
          <a:xfrm>
            <a:off x="3369706" y="1372653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Conector: angular 176">
            <a:extLst>
              <a:ext uri="{FF2B5EF4-FFF2-40B4-BE49-F238E27FC236}">
                <a16:creationId xmlns:a16="http://schemas.microsoft.com/office/drawing/2014/main" id="{7C12BC55-5EC4-4471-8ADC-2453D52FBF0E}"/>
              </a:ext>
            </a:extLst>
          </p:cNvPr>
          <p:cNvCxnSpPr>
            <a:stCxn id="5" idx="6"/>
            <a:endCxn id="175" idx="2"/>
          </p:cNvCxnSpPr>
          <p:nvPr/>
        </p:nvCxnSpPr>
        <p:spPr>
          <a:xfrm>
            <a:off x="2238685" y="1406825"/>
            <a:ext cx="1131021" cy="235828"/>
          </a:xfrm>
          <a:prstGeom prst="bentConnector3">
            <a:avLst>
              <a:gd name="adj1" fmla="val 437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ector: angular 179">
            <a:extLst>
              <a:ext uri="{FF2B5EF4-FFF2-40B4-BE49-F238E27FC236}">
                <a16:creationId xmlns:a16="http://schemas.microsoft.com/office/drawing/2014/main" id="{25179DCE-DAD7-47DC-8BC9-520CAD5C1C94}"/>
              </a:ext>
            </a:extLst>
          </p:cNvPr>
          <p:cNvCxnSpPr>
            <a:stCxn id="175" idx="6"/>
            <a:endCxn id="70" idx="1"/>
          </p:cNvCxnSpPr>
          <p:nvPr/>
        </p:nvCxnSpPr>
        <p:spPr>
          <a:xfrm flipV="1">
            <a:off x="3909706" y="1440581"/>
            <a:ext cx="1018488" cy="202072"/>
          </a:xfrm>
          <a:prstGeom prst="bentConnector3">
            <a:avLst>
              <a:gd name="adj1" fmla="val 482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B0B0893D-EB22-401E-AC97-DD70FDEBDE3E}"/>
              </a:ext>
            </a:extLst>
          </p:cNvPr>
          <p:cNvCxnSpPr>
            <a:stCxn id="105" idx="6"/>
            <a:endCxn id="118" idx="2"/>
          </p:cNvCxnSpPr>
          <p:nvPr/>
        </p:nvCxnSpPr>
        <p:spPr>
          <a:xfrm>
            <a:off x="777805" y="4908924"/>
            <a:ext cx="844420" cy="1165316"/>
          </a:xfrm>
          <a:prstGeom prst="bentConnector3">
            <a:avLst>
              <a:gd name="adj1" fmla="val 56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78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33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Youss</dc:creator>
  <cp:lastModifiedBy>Youss</cp:lastModifiedBy>
  <cp:revision>13</cp:revision>
  <dcterms:created xsi:type="dcterms:W3CDTF">2019-03-03T17:32:26Z</dcterms:created>
  <dcterms:modified xsi:type="dcterms:W3CDTF">2019-03-06T15:31:03Z</dcterms:modified>
</cp:coreProperties>
</file>