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84647-3AAF-4A90-8BFB-735D9621D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5B835D-12A5-436A-AB0D-062A5A48D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A6B27-E8A5-42B5-892F-71665B4A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4DC-58AD-4033-B01F-5F9A719C2C17}" type="datetimeFigureOut">
              <a:rPr lang="es-ES" smtClean="0"/>
              <a:t>03/03/2019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178C7-6E73-498C-A23B-CF75748F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EDCC1-883F-42BE-9521-6B795C19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B0CE-9290-499E-9301-CA3A07C1A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23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7EECE-2433-4A48-8226-43018391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6F4E85-155B-4454-8DD3-D8D818525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18CEAD-AC59-4B18-BB98-01C8F7CD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4DC-58AD-4033-B01F-5F9A719C2C17}" type="datetimeFigureOut">
              <a:rPr lang="es-ES" smtClean="0"/>
              <a:t>03/03/2019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1EEA8-2401-419C-B590-4AEAC4C4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9D170-9978-4169-A6A3-3B4BF107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B0CE-9290-499E-9301-CA3A07C1A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20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504D45-4DE2-47B6-BB2E-D1CF1AE96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AF230D-59EB-4712-B416-E811D43F6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34AD9C-5E1B-4A7D-94D8-B7ED4C22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4DC-58AD-4033-B01F-5F9A719C2C17}" type="datetimeFigureOut">
              <a:rPr lang="es-ES" smtClean="0"/>
              <a:t>03/03/2019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2212F-3BF2-44CC-99E5-31E996DA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259B1-7225-472D-B394-73A4733F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B0CE-9290-499E-9301-CA3A07C1A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20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CF8FF-F220-437B-9C56-11F82A70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714588-E3AD-402F-B5BA-B2F6BFFA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82317F-8362-44C8-A32D-E3C2B814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4DC-58AD-4033-B01F-5F9A719C2C17}" type="datetimeFigureOut">
              <a:rPr lang="es-ES" smtClean="0"/>
              <a:t>03/03/2019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86058-62DC-42E2-9BDD-09625002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6A7DC0-D50F-4531-A096-019DD9DA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B0CE-9290-499E-9301-CA3A07C1A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73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C7233-30D3-4556-A444-127FAE7A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935592-CDD1-4A91-AAB1-0E1F6725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22904-6A8E-4283-997B-E3700DDD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4DC-58AD-4033-B01F-5F9A719C2C17}" type="datetimeFigureOut">
              <a:rPr lang="es-ES" smtClean="0"/>
              <a:t>03/03/2019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CB7A37-9472-40E5-814B-5D4052C7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BD3238-C2D4-44C3-A75E-1043A41E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B0CE-9290-499E-9301-CA3A07C1A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15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D8FEE-E5DD-4E6E-890C-73B2E348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9982BE-8F27-4585-8CA1-0CA1467B6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8A3AF8-AF68-4BF3-96DA-68B622839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358F02-520A-411C-87CC-14ACE560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4DC-58AD-4033-B01F-5F9A719C2C17}" type="datetimeFigureOut">
              <a:rPr lang="es-ES" smtClean="0"/>
              <a:t>03/03/2019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C39028-0CE6-4538-BE35-A7BD8B98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89D047-F95B-4345-B90F-3153BF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B0CE-9290-499E-9301-CA3A07C1A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65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B2FEE-FC39-4498-A1C2-604C489D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2A149-874A-4B03-8688-B0CE689B7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67DEFD-9187-4A8B-B886-D66815C9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2E916E-7BF3-4048-B5A9-D9E1C62AC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75EF8E-ED81-4FFB-86BB-C68ED32AE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F1E6EC-DE68-41CF-8F1C-DE227254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4DC-58AD-4033-B01F-5F9A719C2C17}" type="datetimeFigureOut">
              <a:rPr lang="es-ES" smtClean="0"/>
              <a:t>03/03/2019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89B834-EEAE-4B89-AB94-330880C4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08D5E9-788D-4918-9E73-1C2A1099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B0CE-9290-499E-9301-CA3A07C1A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30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5C31E-7B67-4A9D-9FB4-1DD504BB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8932EF-86B2-4C86-B5A1-42586AD9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4DC-58AD-4033-B01F-5F9A719C2C17}" type="datetimeFigureOut">
              <a:rPr lang="es-ES" smtClean="0"/>
              <a:t>03/03/2019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D27CB1-E849-40AE-A9CF-8BDAD5FA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2BA20E-FACE-46D6-9C7A-94774C2C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B0CE-9290-499E-9301-CA3A07C1A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69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2989A8-E876-4B79-9B1D-872DF969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4DC-58AD-4033-B01F-5F9A719C2C17}" type="datetimeFigureOut">
              <a:rPr lang="es-ES" smtClean="0"/>
              <a:t>03/03/2019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09F466-D7C8-4289-89A1-A560D350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29BDC6-A12F-4E33-A831-980FAA01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B0CE-9290-499E-9301-CA3A07C1A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07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19C68-7CCD-4D7B-812D-12B1FEC4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6C1E84-DF6E-41DC-A910-300382B4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4B038B-19EE-4F54-936E-57433A69B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2D9702-7C41-4701-BCE9-9526497B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4DC-58AD-4033-B01F-5F9A719C2C17}" type="datetimeFigureOut">
              <a:rPr lang="es-ES" smtClean="0"/>
              <a:t>03/03/2019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BD10E-E07E-4EAD-819C-E575B044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951205-44C1-4D6B-9D16-33A95BBE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B0CE-9290-499E-9301-CA3A07C1A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9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6EE77-3D0D-40E0-90E8-B2D1631E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15EEDD-01E3-4C39-BECE-B8B8AFC17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B2397D-6B90-40B8-BED2-14C132DE1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4A58EA-763E-4051-8EE7-B086F17A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24DC-58AD-4033-B01F-5F9A719C2C17}" type="datetimeFigureOut">
              <a:rPr lang="es-ES" smtClean="0"/>
              <a:t>03/03/2019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C38A85-16D8-4351-8130-8AB82E60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E0281F-2347-465F-AAC0-2B4E5C1A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B0CE-9290-499E-9301-CA3A07C1A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64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412C6A-28C0-4DAB-94A2-157A9E03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795BD2-8E51-4441-93C3-E222E3E2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711837-61CD-4B85-BF84-866F7198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24DC-58AD-4033-B01F-5F9A719C2C17}" type="datetimeFigureOut">
              <a:rPr lang="es-ES" smtClean="0"/>
              <a:t>03/03/2019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6AED2-3AC3-4E36-9C03-90059927C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865220-0281-41DA-95B6-1BDE52DB3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B0CE-9290-499E-9301-CA3A07C1A3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11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C0BDDB-87B3-4354-8CFC-88B6BDBA11B9}"/>
              </a:ext>
            </a:extLst>
          </p:cNvPr>
          <p:cNvSpPr txBox="1"/>
          <p:nvPr/>
        </p:nvSpPr>
        <p:spPr>
          <a:xfrm>
            <a:off x="409855" y="343827"/>
            <a:ext cx="859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endParaRPr lang="es-E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95EEA811-E447-4001-BBD2-D3C78A57D54B}"/>
              </a:ext>
            </a:extLst>
          </p:cNvPr>
          <p:cNvSpPr/>
          <p:nvPr/>
        </p:nvSpPr>
        <p:spPr>
          <a:xfrm>
            <a:off x="1349402" y="446798"/>
            <a:ext cx="86400" cy="86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728075-65AD-4468-BD2E-C6840EC2A161}"/>
              </a:ext>
            </a:extLst>
          </p:cNvPr>
          <p:cNvSpPr/>
          <p:nvPr/>
        </p:nvSpPr>
        <p:spPr>
          <a:xfrm>
            <a:off x="2093673" y="254812"/>
            <a:ext cx="1320998" cy="45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Sec_Declaración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E79749F7-EB18-4E9B-87C6-0DB7E6531B56}"/>
              </a:ext>
            </a:extLst>
          </p:cNvPr>
          <p:cNvSpPr/>
          <p:nvPr/>
        </p:nvSpPr>
        <p:spPr>
          <a:xfrm>
            <a:off x="4183088" y="172155"/>
            <a:ext cx="612000" cy="612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E58013-D76B-403E-A3C1-7452ADCB8E6E}"/>
              </a:ext>
            </a:extLst>
          </p:cNvPr>
          <p:cNvSpPr/>
          <p:nvPr/>
        </p:nvSpPr>
        <p:spPr>
          <a:xfrm>
            <a:off x="5414869" y="255407"/>
            <a:ext cx="1320998" cy="45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Sec_Instrucción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6C4E3220-39CD-4F69-9B9B-9997EF5A1D20}"/>
              </a:ext>
            </a:extLst>
          </p:cNvPr>
          <p:cNvSpPr/>
          <p:nvPr/>
        </p:nvSpPr>
        <p:spPr>
          <a:xfrm>
            <a:off x="7451970" y="140227"/>
            <a:ext cx="684000" cy="684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EOF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F14A0D4-EDBF-4702-8855-DF1996FC5A52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1435802" y="482080"/>
            <a:ext cx="657871" cy="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C7B8D3D-CC3A-4AB4-9647-C310E02A5974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3414671" y="478155"/>
            <a:ext cx="768417" cy="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75DF1E-4B56-426F-86E5-D4A6A1D8EEDD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4795088" y="478155"/>
            <a:ext cx="619781" cy="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347FD60-AE8E-4A44-B475-37BB849ADFA1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6735867" y="482227"/>
            <a:ext cx="716103" cy="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735B463E-EFED-45F4-AD01-95F27DBD1EFA}"/>
              </a:ext>
            </a:extLst>
          </p:cNvPr>
          <p:cNvSpPr/>
          <p:nvPr/>
        </p:nvSpPr>
        <p:spPr>
          <a:xfrm>
            <a:off x="8741268" y="437247"/>
            <a:ext cx="86400" cy="86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/>
          </a:p>
          <a:p>
            <a:pPr algn="ctr"/>
            <a:endParaRPr lang="es-ES" sz="12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5A1E112-DD16-4C9E-9A44-550C3BE07C64}"/>
              </a:ext>
            </a:extLst>
          </p:cNvPr>
          <p:cNvCxnSpPr>
            <a:stCxn id="9" idx="6"/>
            <a:endCxn id="22" idx="2"/>
          </p:cNvCxnSpPr>
          <p:nvPr/>
        </p:nvCxnSpPr>
        <p:spPr>
          <a:xfrm flipV="1">
            <a:off x="8135970" y="480447"/>
            <a:ext cx="605298" cy="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AB09920-AC56-4D6B-B9F8-E7BA8EAA8E60}"/>
              </a:ext>
            </a:extLst>
          </p:cNvPr>
          <p:cNvSpPr txBox="1"/>
          <p:nvPr/>
        </p:nvSpPr>
        <p:spPr>
          <a:xfrm>
            <a:off x="86401" y="2253116"/>
            <a:ext cx="126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Sec_Declaración</a:t>
            </a:r>
            <a:endParaRPr lang="es-E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37B53B8B-CCED-4BFD-A9BA-DD0EB6805B9C}"/>
              </a:ext>
            </a:extLst>
          </p:cNvPr>
          <p:cNvSpPr/>
          <p:nvPr/>
        </p:nvSpPr>
        <p:spPr>
          <a:xfrm>
            <a:off x="1389454" y="2343990"/>
            <a:ext cx="86400" cy="86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002FFFB-D2D9-444F-A66E-7A3584E76F4C}"/>
              </a:ext>
            </a:extLst>
          </p:cNvPr>
          <p:cNvSpPr/>
          <p:nvPr/>
        </p:nvSpPr>
        <p:spPr>
          <a:xfrm>
            <a:off x="2093673" y="2159922"/>
            <a:ext cx="1320998" cy="45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Declaración</a:t>
            </a:r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E136D13E-0EC5-4677-903B-59066E3B1114}"/>
              </a:ext>
            </a:extLst>
          </p:cNvPr>
          <p:cNvSpPr/>
          <p:nvPr/>
        </p:nvSpPr>
        <p:spPr>
          <a:xfrm>
            <a:off x="4413488" y="2343990"/>
            <a:ext cx="86400" cy="86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34F16CD-20AF-4148-AA22-724BD08F22B7}"/>
              </a:ext>
            </a:extLst>
          </p:cNvPr>
          <p:cNvCxnSpPr>
            <a:stCxn id="27" idx="3"/>
            <a:endCxn id="28" idx="2"/>
          </p:cNvCxnSpPr>
          <p:nvPr/>
        </p:nvCxnSpPr>
        <p:spPr>
          <a:xfrm>
            <a:off x="3414671" y="2387190"/>
            <a:ext cx="998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9E63F07-E83E-4033-99BF-97A00A71E477}"/>
              </a:ext>
            </a:extLst>
          </p:cNvPr>
          <p:cNvCxnSpPr>
            <a:cxnSpLocks/>
            <a:stCxn id="26" idx="6"/>
            <a:endCxn id="27" idx="1"/>
          </p:cNvCxnSpPr>
          <p:nvPr/>
        </p:nvCxnSpPr>
        <p:spPr>
          <a:xfrm>
            <a:off x="1475854" y="2387190"/>
            <a:ext cx="61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iagrama de flujo: conector 37">
            <a:extLst>
              <a:ext uri="{FF2B5EF4-FFF2-40B4-BE49-F238E27FC236}">
                <a16:creationId xmlns:a16="http://schemas.microsoft.com/office/drawing/2014/main" id="{2189AAA5-51D9-4D86-950D-9BF611DD3A17}"/>
              </a:ext>
            </a:extLst>
          </p:cNvPr>
          <p:cNvSpPr/>
          <p:nvPr/>
        </p:nvSpPr>
        <p:spPr>
          <a:xfrm>
            <a:off x="2480572" y="2831331"/>
            <a:ext cx="547200" cy="54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4375F966-9D1C-44F9-B2EE-BC29A8529F0D}"/>
              </a:ext>
            </a:extLst>
          </p:cNvPr>
          <p:cNvCxnSpPr>
            <a:cxnSpLocks/>
            <a:endCxn id="38" idx="6"/>
          </p:cNvCxnSpPr>
          <p:nvPr/>
        </p:nvCxnSpPr>
        <p:spPr>
          <a:xfrm rot="10800000" flipV="1">
            <a:off x="3027773" y="2387189"/>
            <a:ext cx="771109" cy="717742"/>
          </a:xfrm>
          <a:prstGeom prst="bentConnector3">
            <a:avLst>
              <a:gd name="adj1" fmla="val -31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70BF89D6-E05B-4549-9E13-38D307241858}"/>
              </a:ext>
            </a:extLst>
          </p:cNvPr>
          <p:cNvCxnSpPr>
            <a:cxnSpLocks/>
          </p:cNvCxnSpPr>
          <p:nvPr/>
        </p:nvCxnSpPr>
        <p:spPr>
          <a:xfrm rot="10800000">
            <a:off x="1764738" y="2382091"/>
            <a:ext cx="715835" cy="760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C672DE1-0958-48A6-846B-A30E7A3E37AC}"/>
              </a:ext>
            </a:extLst>
          </p:cNvPr>
          <p:cNvSpPr txBox="1"/>
          <p:nvPr/>
        </p:nvSpPr>
        <p:spPr>
          <a:xfrm>
            <a:off x="6693603" y="2419050"/>
            <a:ext cx="126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Declaración</a:t>
            </a:r>
            <a:endParaRPr lang="es-E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Diagrama de flujo: conector 45">
            <a:extLst>
              <a:ext uri="{FF2B5EF4-FFF2-40B4-BE49-F238E27FC236}">
                <a16:creationId xmlns:a16="http://schemas.microsoft.com/office/drawing/2014/main" id="{FAEA91D0-E02D-47AB-8353-B926568A4A56}"/>
              </a:ext>
            </a:extLst>
          </p:cNvPr>
          <p:cNvSpPr/>
          <p:nvPr/>
        </p:nvSpPr>
        <p:spPr>
          <a:xfrm>
            <a:off x="7900210" y="2523874"/>
            <a:ext cx="86400" cy="86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AAE6B3D4-AE99-4D09-B589-57F93C3FAEC5}"/>
              </a:ext>
            </a:extLst>
          </p:cNvPr>
          <p:cNvSpPr/>
          <p:nvPr/>
        </p:nvSpPr>
        <p:spPr>
          <a:xfrm>
            <a:off x="8589699" y="1714674"/>
            <a:ext cx="648000" cy="648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Diagrama de flujo: conector 48">
            <a:extLst>
              <a:ext uri="{FF2B5EF4-FFF2-40B4-BE49-F238E27FC236}">
                <a16:creationId xmlns:a16="http://schemas.microsoft.com/office/drawing/2014/main" id="{E6BC4A47-A1BE-4020-8D4E-7B99D35A428D}"/>
              </a:ext>
            </a:extLst>
          </p:cNvPr>
          <p:cNvSpPr/>
          <p:nvPr/>
        </p:nvSpPr>
        <p:spPr>
          <a:xfrm>
            <a:off x="8589699" y="2730531"/>
            <a:ext cx="648000" cy="648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572ED1F5-2A6A-4881-8FD3-488FF1E6CAA7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 flipV="1">
            <a:off x="7986610" y="2038674"/>
            <a:ext cx="603089" cy="528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825B74BB-EE93-417F-9778-A9E66A2EC4AB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>
            <a:off x="7986610" y="2567074"/>
            <a:ext cx="603089" cy="487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Diagrama de flujo: conector 56">
            <a:extLst>
              <a:ext uri="{FF2B5EF4-FFF2-40B4-BE49-F238E27FC236}">
                <a16:creationId xmlns:a16="http://schemas.microsoft.com/office/drawing/2014/main" id="{ED4CAD1A-302D-44BF-B0D4-528C7CD34F94}"/>
              </a:ext>
            </a:extLst>
          </p:cNvPr>
          <p:cNvSpPr/>
          <p:nvPr/>
        </p:nvSpPr>
        <p:spPr>
          <a:xfrm>
            <a:off x="9873281" y="2162802"/>
            <a:ext cx="648000" cy="648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210A0C17-BDE1-4007-BA4A-3B4E00BBB428}"/>
              </a:ext>
            </a:extLst>
          </p:cNvPr>
          <p:cNvCxnSpPr>
            <a:stCxn id="48" idx="6"/>
            <a:endCxn id="57" idx="2"/>
          </p:cNvCxnSpPr>
          <p:nvPr/>
        </p:nvCxnSpPr>
        <p:spPr>
          <a:xfrm>
            <a:off x="9237699" y="2038674"/>
            <a:ext cx="635582" cy="448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E43B3929-FC2B-47CB-A433-DD1336622F67}"/>
              </a:ext>
            </a:extLst>
          </p:cNvPr>
          <p:cNvCxnSpPr>
            <a:cxnSpLocks/>
            <a:stCxn id="49" idx="6"/>
            <a:endCxn id="57" idx="2"/>
          </p:cNvCxnSpPr>
          <p:nvPr/>
        </p:nvCxnSpPr>
        <p:spPr>
          <a:xfrm flipV="1">
            <a:off x="9237699" y="2486802"/>
            <a:ext cx="635582" cy="567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Diagrama de flujo: conector 63">
            <a:extLst>
              <a:ext uri="{FF2B5EF4-FFF2-40B4-BE49-F238E27FC236}">
                <a16:creationId xmlns:a16="http://schemas.microsoft.com/office/drawing/2014/main" id="{3812CF92-FC07-4E10-B76C-0775EE1CF5A0}"/>
              </a:ext>
            </a:extLst>
          </p:cNvPr>
          <p:cNvSpPr/>
          <p:nvPr/>
        </p:nvSpPr>
        <p:spPr>
          <a:xfrm>
            <a:off x="11020690" y="2449326"/>
            <a:ext cx="86400" cy="86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8D9585A-C5B1-43F6-B564-3C622D0C40C9}"/>
              </a:ext>
            </a:extLst>
          </p:cNvPr>
          <p:cNvCxnSpPr>
            <a:stCxn id="57" idx="6"/>
            <a:endCxn id="64" idx="2"/>
          </p:cNvCxnSpPr>
          <p:nvPr/>
        </p:nvCxnSpPr>
        <p:spPr>
          <a:xfrm>
            <a:off x="10521281" y="2486802"/>
            <a:ext cx="499409" cy="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21E9CA1E-DA19-4725-A547-2CE7EAB4C911}"/>
              </a:ext>
            </a:extLst>
          </p:cNvPr>
          <p:cNvSpPr txBox="1"/>
          <p:nvPr/>
        </p:nvSpPr>
        <p:spPr>
          <a:xfrm>
            <a:off x="98961" y="4632882"/>
            <a:ext cx="126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Sec_Instrucción</a:t>
            </a:r>
            <a:endParaRPr lang="es-E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Diagrama de flujo: conector 73">
            <a:extLst>
              <a:ext uri="{FF2B5EF4-FFF2-40B4-BE49-F238E27FC236}">
                <a16:creationId xmlns:a16="http://schemas.microsoft.com/office/drawing/2014/main" id="{C8FDC169-8804-4F6A-AE41-2E77D3BF1013}"/>
              </a:ext>
            </a:extLst>
          </p:cNvPr>
          <p:cNvSpPr/>
          <p:nvPr/>
        </p:nvSpPr>
        <p:spPr>
          <a:xfrm>
            <a:off x="1318762" y="4738850"/>
            <a:ext cx="86400" cy="86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59E3C34-6694-40D1-AB54-5521740AC37A}"/>
              </a:ext>
            </a:extLst>
          </p:cNvPr>
          <p:cNvSpPr/>
          <p:nvPr/>
        </p:nvSpPr>
        <p:spPr>
          <a:xfrm>
            <a:off x="2022981" y="4554782"/>
            <a:ext cx="1320998" cy="45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Instrucción</a:t>
            </a:r>
          </a:p>
        </p:txBody>
      </p:sp>
      <p:sp>
        <p:nvSpPr>
          <p:cNvPr id="76" name="Diagrama de flujo: conector 75">
            <a:extLst>
              <a:ext uri="{FF2B5EF4-FFF2-40B4-BE49-F238E27FC236}">
                <a16:creationId xmlns:a16="http://schemas.microsoft.com/office/drawing/2014/main" id="{F219609C-DA4C-4CE7-995F-6C376B9C3C0B}"/>
              </a:ext>
            </a:extLst>
          </p:cNvPr>
          <p:cNvSpPr/>
          <p:nvPr/>
        </p:nvSpPr>
        <p:spPr>
          <a:xfrm>
            <a:off x="4342796" y="4738850"/>
            <a:ext cx="86400" cy="86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3E573C0A-88DF-4F2C-B837-3385441F0D65}"/>
              </a:ext>
            </a:extLst>
          </p:cNvPr>
          <p:cNvCxnSpPr>
            <a:stCxn id="75" idx="3"/>
            <a:endCxn id="76" idx="2"/>
          </p:cNvCxnSpPr>
          <p:nvPr/>
        </p:nvCxnSpPr>
        <p:spPr>
          <a:xfrm>
            <a:off x="3343979" y="4782050"/>
            <a:ext cx="998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B5EFFDCD-FC42-4367-8279-BD438326D1EF}"/>
              </a:ext>
            </a:extLst>
          </p:cNvPr>
          <p:cNvCxnSpPr>
            <a:cxnSpLocks/>
            <a:stCxn id="74" idx="6"/>
            <a:endCxn id="75" idx="1"/>
          </p:cNvCxnSpPr>
          <p:nvPr/>
        </p:nvCxnSpPr>
        <p:spPr>
          <a:xfrm>
            <a:off x="1405162" y="4782050"/>
            <a:ext cx="61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grama de flujo: conector 78">
            <a:extLst>
              <a:ext uri="{FF2B5EF4-FFF2-40B4-BE49-F238E27FC236}">
                <a16:creationId xmlns:a16="http://schemas.microsoft.com/office/drawing/2014/main" id="{A0429A5E-F32E-4FE5-9E08-4851346D7D36}"/>
              </a:ext>
            </a:extLst>
          </p:cNvPr>
          <p:cNvSpPr/>
          <p:nvPr/>
        </p:nvSpPr>
        <p:spPr>
          <a:xfrm>
            <a:off x="2409880" y="5226191"/>
            <a:ext cx="547200" cy="5472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9C4A8C87-F93E-4DE3-844A-002148FC4158}"/>
              </a:ext>
            </a:extLst>
          </p:cNvPr>
          <p:cNvCxnSpPr>
            <a:cxnSpLocks/>
            <a:endCxn id="79" idx="6"/>
          </p:cNvCxnSpPr>
          <p:nvPr/>
        </p:nvCxnSpPr>
        <p:spPr>
          <a:xfrm rot="10800000" flipV="1">
            <a:off x="2957081" y="4782049"/>
            <a:ext cx="771109" cy="717742"/>
          </a:xfrm>
          <a:prstGeom prst="bentConnector3">
            <a:avLst>
              <a:gd name="adj1" fmla="val -31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9F9761ED-058A-4712-81AA-B20624F082E1}"/>
              </a:ext>
            </a:extLst>
          </p:cNvPr>
          <p:cNvCxnSpPr>
            <a:cxnSpLocks/>
          </p:cNvCxnSpPr>
          <p:nvPr/>
        </p:nvCxnSpPr>
        <p:spPr>
          <a:xfrm rot="10800000">
            <a:off x="1694046" y="4776951"/>
            <a:ext cx="715835" cy="760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C234C97-499A-4AD0-B197-9BEE7BFBFCA1}"/>
              </a:ext>
            </a:extLst>
          </p:cNvPr>
          <p:cNvSpPr txBox="1"/>
          <p:nvPr/>
        </p:nvSpPr>
        <p:spPr>
          <a:xfrm>
            <a:off x="6572813" y="4757043"/>
            <a:ext cx="126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Instrucción</a:t>
            </a:r>
            <a:endParaRPr lang="es-E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Diagrama de flujo: conector 82">
            <a:extLst>
              <a:ext uri="{FF2B5EF4-FFF2-40B4-BE49-F238E27FC236}">
                <a16:creationId xmlns:a16="http://schemas.microsoft.com/office/drawing/2014/main" id="{BF71FCA3-EBF4-4540-8B1A-311E79ABB29F}"/>
              </a:ext>
            </a:extLst>
          </p:cNvPr>
          <p:cNvSpPr/>
          <p:nvPr/>
        </p:nvSpPr>
        <p:spPr>
          <a:xfrm>
            <a:off x="7713909" y="4857156"/>
            <a:ext cx="86400" cy="86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84" name="Diagrama de flujo: conector 83">
            <a:extLst>
              <a:ext uri="{FF2B5EF4-FFF2-40B4-BE49-F238E27FC236}">
                <a16:creationId xmlns:a16="http://schemas.microsoft.com/office/drawing/2014/main" id="{117BFE98-C33E-4213-9DB4-2A930E44339B}"/>
              </a:ext>
            </a:extLst>
          </p:cNvPr>
          <p:cNvSpPr/>
          <p:nvPr/>
        </p:nvSpPr>
        <p:spPr>
          <a:xfrm>
            <a:off x="8165268" y="4619521"/>
            <a:ext cx="576000" cy="576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A3AA03F0-8490-4465-8204-A5B8CF4E7EA1}"/>
              </a:ext>
            </a:extLst>
          </p:cNvPr>
          <p:cNvCxnSpPr>
            <a:stCxn id="83" idx="6"/>
            <a:endCxn id="84" idx="2"/>
          </p:cNvCxnSpPr>
          <p:nvPr/>
        </p:nvCxnSpPr>
        <p:spPr>
          <a:xfrm>
            <a:off x="7800309" y="4900356"/>
            <a:ext cx="364959" cy="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Diagrama de flujo: conector 86">
            <a:extLst>
              <a:ext uri="{FF2B5EF4-FFF2-40B4-BE49-F238E27FC236}">
                <a16:creationId xmlns:a16="http://schemas.microsoft.com/office/drawing/2014/main" id="{19B90902-9581-425F-AA66-A57A0EA8C5F0}"/>
              </a:ext>
            </a:extLst>
          </p:cNvPr>
          <p:cNvSpPr/>
          <p:nvPr/>
        </p:nvSpPr>
        <p:spPr>
          <a:xfrm>
            <a:off x="9128371" y="4619521"/>
            <a:ext cx="576000" cy="576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C78C1F76-077C-4434-B922-B13EDE19CE6B}"/>
              </a:ext>
            </a:extLst>
          </p:cNvPr>
          <p:cNvCxnSpPr>
            <a:stCxn id="84" idx="6"/>
            <a:endCxn id="87" idx="2"/>
          </p:cNvCxnSpPr>
          <p:nvPr/>
        </p:nvCxnSpPr>
        <p:spPr>
          <a:xfrm>
            <a:off x="8741268" y="4907521"/>
            <a:ext cx="387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DFE7A4D7-78D8-47F8-B8D1-9B89C612E068}"/>
              </a:ext>
            </a:extLst>
          </p:cNvPr>
          <p:cNvSpPr/>
          <p:nvPr/>
        </p:nvSpPr>
        <p:spPr>
          <a:xfrm>
            <a:off x="10179137" y="4686030"/>
            <a:ext cx="792232" cy="45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endParaRPr lang="es-ES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Diagrama de flujo: conector 91">
            <a:extLst>
              <a:ext uri="{FF2B5EF4-FFF2-40B4-BE49-F238E27FC236}">
                <a16:creationId xmlns:a16="http://schemas.microsoft.com/office/drawing/2014/main" id="{2DDD8A9C-E614-4177-BF67-B9B1E8A2A9B2}"/>
              </a:ext>
            </a:extLst>
          </p:cNvPr>
          <p:cNvSpPr/>
          <p:nvPr/>
        </p:nvSpPr>
        <p:spPr>
          <a:xfrm>
            <a:off x="11536381" y="4873645"/>
            <a:ext cx="86400" cy="86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F4BB4331-9FEF-4F80-AEC0-557788995F5C}"/>
              </a:ext>
            </a:extLst>
          </p:cNvPr>
          <p:cNvCxnSpPr>
            <a:stCxn id="87" idx="6"/>
            <a:endCxn id="91" idx="1"/>
          </p:cNvCxnSpPr>
          <p:nvPr/>
        </p:nvCxnSpPr>
        <p:spPr>
          <a:xfrm>
            <a:off x="9704371" y="4907521"/>
            <a:ext cx="474766" cy="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FDD055C5-E73C-421F-B4DF-8EFA1BEBE929}"/>
              </a:ext>
            </a:extLst>
          </p:cNvPr>
          <p:cNvCxnSpPr>
            <a:cxnSpLocks/>
            <a:stCxn id="91" idx="3"/>
            <a:endCxn id="92" idx="2"/>
          </p:cNvCxnSpPr>
          <p:nvPr/>
        </p:nvCxnSpPr>
        <p:spPr>
          <a:xfrm>
            <a:off x="10971369" y="4913298"/>
            <a:ext cx="565012" cy="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92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27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Youss</dc:creator>
  <cp:lastModifiedBy>Youss</cp:lastModifiedBy>
  <cp:revision>16</cp:revision>
  <dcterms:created xsi:type="dcterms:W3CDTF">2019-03-03T16:45:32Z</dcterms:created>
  <dcterms:modified xsi:type="dcterms:W3CDTF">2019-03-03T18:48:09Z</dcterms:modified>
</cp:coreProperties>
</file>