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9"/>
  </p:notesMasterIdLst>
  <p:sldIdLst>
    <p:sldId id="256" r:id="rId2"/>
    <p:sldId id="265" r:id="rId3"/>
    <p:sldId id="257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0"/>
    <p:restoredTop sz="96070"/>
  </p:normalViewPr>
  <p:slideViewPr>
    <p:cSldViewPr snapToGrid="0">
      <p:cViewPr varScale="1">
        <p:scale>
          <a:sx n="100" d="100"/>
          <a:sy n="100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6E472-71F7-40A8-873D-5128822CDB0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15643D-A55D-405C-9C58-2A63D58294A6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3602CDB0-884A-462F-8B05-8BDA9140BDA3}" type="parTrans" cxnId="{FF1757DA-5EC5-4B88-BE7E-707795DA0806}">
      <dgm:prSet/>
      <dgm:spPr/>
      <dgm:t>
        <a:bodyPr/>
        <a:lstStyle/>
        <a:p>
          <a:endParaRPr lang="en-US"/>
        </a:p>
      </dgm:t>
    </dgm:pt>
    <dgm:pt modelId="{1A9A8279-99AA-48D2-A047-2B8B056B78B6}" type="sibTrans" cxnId="{FF1757DA-5EC5-4B88-BE7E-707795DA0806}">
      <dgm:prSet/>
      <dgm:spPr/>
      <dgm:t>
        <a:bodyPr/>
        <a:lstStyle/>
        <a:p>
          <a:endParaRPr lang="en-US"/>
        </a:p>
      </dgm:t>
    </dgm:pt>
    <dgm:pt modelId="{7087D90D-1717-4E57-AE25-8B7526AF7C60}">
      <dgm:prSet/>
      <dgm:spPr/>
      <dgm:t>
        <a:bodyPr/>
        <a:lstStyle/>
        <a:p>
          <a:r>
            <a:rPr lang="fr-FR" noProof="0" dirty="0"/>
            <a:t>Intérêt</a:t>
          </a:r>
          <a:r>
            <a:rPr lang="en-US" dirty="0"/>
            <a:t> du </a:t>
          </a:r>
          <a:r>
            <a:rPr lang="en-US" dirty="0" err="1"/>
            <a:t>projet</a:t>
          </a:r>
          <a:endParaRPr lang="en-US" dirty="0"/>
        </a:p>
      </dgm:t>
    </dgm:pt>
    <dgm:pt modelId="{4D5E9547-955B-48A1-906C-EB1B6DC754D1}" type="parTrans" cxnId="{2E32805F-4276-4E6C-BFF4-3CB053CBFABB}">
      <dgm:prSet/>
      <dgm:spPr/>
      <dgm:t>
        <a:bodyPr/>
        <a:lstStyle/>
        <a:p>
          <a:endParaRPr lang="en-US"/>
        </a:p>
      </dgm:t>
    </dgm:pt>
    <dgm:pt modelId="{C39E5D9D-8438-434D-B647-BC0350D2B2D5}" type="sibTrans" cxnId="{2E32805F-4276-4E6C-BFF4-3CB053CBFABB}">
      <dgm:prSet/>
      <dgm:spPr/>
      <dgm:t>
        <a:bodyPr/>
        <a:lstStyle/>
        <a:p>
          <a:endParaRPr lang="en-US"/>
        </a:p>
      </dgm:t>
    </dgm:pt>
    <dgm:pt modelId="{B4F59764-C5AA-C444-B7EB-7135FDD70C6D}" type="pres">
      <dgm:prSet presAssocID="{4556E472-71F7-40A8-873D-5128822CDB0D}" presName="linear" presStyleCnt="0">
        <dgm:presLayoutVars>
          <dgm:dir/>
          <dgm:animLvl val="lvl"/>
          <dgm:resizeHandles val="exact"/>
        </dgm:presLayoutVars>
      </dgm:prSet>
      <dgm:spPr/>
    </dgm:pt>
    <dgm:pt modelId="{9977D859-F465-9D4B-90A7-D5D767E98B37}" type="pres">
      <dgm:prSet presAssocID="{3F15643D-A55D-405C-9C58-2A63D58294A6}" presName="parentLin" presStyleCnt="0"/>
      <dgm:spPr/>
    </dgm:pt>
    <dgm:pt modelId="{F211DFEB-AF4B-2D4B-A231-772E1EC371BD}" type="pres">
      <dgm:prSet presAssocID="{3F15643D-A55D-405C-9C58-2A63D58294A6}" presName="parentLeftMargin" presStyleLbl="node1" presStyleIdx="0" presStyleCnt="2"/>
      <dgm:spPr/>
    </dgm:pt>
    <dgm:pt modelId="{BB167F2C-9267-2D46-A71F-1C937FDCB5E3}" type="pres">
      <dgm:prSet presAssocID="{3F15643D-A55D-405C-9C58-2A63D58294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9E72B3-589F-8645-9EE5-0BE5079F16EE}" type="pres">
      <dgm:prSet presAssocID="{3F15643D-A55D-405C-9C58-2A63D58294A6}" presName="negativeSpace" presStyleCnt="0"/>
      <dgm:spPr/>
    </dgm:pt>
    <dgm:pt modelId="{3F05493B-3BF5-DE4E-B442-61CF72C84A30}" type="pres">
      <dgm:prSet presAssocID="{3F15643D-A55D-405C-9C58-2A63D58294A6}" presName="childText" presStyleLbl="conFgAcc1" presStyleIdx="0" presStyleCnt="2">
        <dgm:presLayoutVars>
          <dgm:bulletEnabled val="1"/>
        </dgm:presLayoutVars>
      </dgm:prSet>
      <dgm:spPr/>
    </dgm:pt>
    <dgm:pt modelId="{4AD89D12-9AB2-DE42-8AD0-00C66A7FEEEA}" type="pres">
      <dgm:prSet presAssocID="{1A9A8279-99AA-48D2-A047-2B8B056B78B6}" presName="spaceBetweenRectangles" presStyleCnt="0"/>
      <dgm:spPr/>
    </dgm:pt>
    <dgm:pt modelId="{CB15D5AA-913E-1F4E-B123-7659EF0DF9AB}" type="pres">
      <dgm:prSet presAssocID="{7087D90D-1717-4E57-AE25-8B7526AF7C60}" presName="parentLin" presStyleCnt="0"/>
      <dgm:spPr/>
    </dgm:pt>
    <dgm:pt modelId="{24B0B1A4-761A-0245-9BF8-2D5369CFA8CE}" type="pres">
      <dgm:prSet presAssocID="{7087D90D-1717-4E57-AE25-8B7526AF7C60}" presName="parentLeftMargin" presStyleLbl="node1" presStyleIdx="0" presStyleCnt="2"/>
      <dgm:spPr/>
    </dgm:pt>
    <dgm:pt modelId="{307F6767-833E-0645-9B8A-9B6F86B0E32C}" type="pres">
      <dgm:prSet presAssocID="{7087D90D-1717-4E57-AE25-8B7526AF7C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4670E2-54EE-4B4C-BB8A-6E4FF6EC35AA}" type="pres">
      <dgm:prSet presAssocID="{7087D90D-1717-4E57-AE25-8B7526AF7C60}" presName="negativeSpace" presStyleCnt="0"/>
      <dgm:spPr/>
    </dgm:pt>
    <dgm:pt modelId="{E4CFABAD-7A9D-2246-A84B-ACE1B3A2D7EB}" type="pres">
      <dgm:prSet presAssocID="{7087D90D-1717-4E57-AE25-8B7526AF7C6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039F748-C65E-624A-A551-71CE03141913}" type="presOf" srcId="{3F15643D-A55D-405C-9C58-2A63D58294A6}" destId="{F211DFEB-AF4B-2D4B-A231-772E1EC371BD}" srcOrd="0" destOrd="0" presId="urn:microsoft.com/office/officeart/2005/8/layout/list1"/>
    <dgm:cxn modelId="{2E32805F-4276-4E6C-BFF4-3CB053CBFABB}" srcId="{4556E472-71F7-40A8-873D-5128822CDB0D}" destId="{7087D90D-1717-4E57-AE25-8B7526AF7C60}" srcOrd="1" destOrd="0" parTransId="{4D5E9547-955B-48A1-906C-EB1B6DC754D1}" sibTransId="{C39E5D9D-8438-434D-B647-BC0350D2B2D5}"/>
    <dgm:cxn modelId="{0D3BD078-9DB3-2548-8237-12EDC2EE38C2}" type="presOf" srcId="{3F15643D-A55D-405C-9C58-2A63D58294A6}" destId="{BB167F2C-9267-2D46-A71F-1C937FDCB5E3}" srcOrd="1" destOrd="0" presId="urn:microsoft.com/office/officeart/2005/8/layout/list1"/>
    <dgm:cxn modelId="{E5EA8A8E-88D7-9E44-A465-26161D08000F}" type="presOf" srcId="{7087D90D-1717-4E57-AE25-8B7526AF7C60}" destId="{307F6767-833E-0645-9B8A-9B6F86B0E32C}" srcOrd="1" destOrd="0" presId="urn:microsoft.com/office/officeart/2005/8/layout/list1"/>
    <dgm:cxn modelId="{F05BA6D5-6D0D-C74F-A0D2-40875048DD71}" type="presOf" srcId="{4556E472-71F7-40A8-873D-5128822CDB0D}" destId="{B4F59764-C5AA-C444-B7EB-7135FDD70C6D}" srcOrd="0" destOrd="0" presId="urn:microsoft.com/office/officeart/2005/8/layout/list1"/>
    <dgm:cxn modelId="{FF1757DA-5EC5-4B88-BE7E-707795DA0806}" srcId="{4556E472-71F7-40A8-873D-5128822CDB0D}" destId="{3F15643D-A55D-405C-9C58-2A63D58294A6}" srcOrd="0" destOrd="0" parTransId="{3602CDB0-884A-462F-8B05-8BDA9140BDA3}" sibTransId="{1A9A8279-99AA-48D2-A047-2B8B056B78B6}"/>
    <dgm:cxn modelId="{C9100CF3-A184-D149-801E-199E8FDA1586}" type="presOf" srcId="{7087D90D-1717-4E57-AE25-8B7526AF7C60}" destId="{24B0B1A4-761A-0245-9BF8-2D5369CFA8CE}" srcOrd="0" destOrd="0" presId="urn:microsoft.com/office/officeart/2005/8/layout/list1"/>
    <dgm:cxn modelId="{22F07CDF-B215-F840-B3A6-F4A532077996}" type="presParOf" srcId="{B4F59764-C5AA-C444-B7EB-7135FDD70C6D}" destId="{9977D859-F465-9D4B-90A7-D5D767E98B37}" srcOrd="0" destOrd="0" presId="urn:microsoft.com/office/officeart/2005/8/layout/list1"/>
    <dgm:cxn modelId="{C6BF8F3C-70D8-2B4F-A33A-9437D2914B16}" type="presParOf" srcId="{9977D859-F465-9D4B-90A7-D5D767E98B37}" destId="{F211DFEB-AF4B-2D4B-A231-772E1EC371BD}" srcOrd="0" destOrd="0" presId="urn:microsoft.com/office/officeart/2005/8/layout/list1"/>
    <dgm:cxn modelId="{8AFACB88-A578-6F48-9B3C-6EEB497F9F48}" type="presParOf" srcId="{9977D859-F465-9D4B-90A7-D5D767E98B37}" destId="{BB167F2C-9267-2D46-A71F-1C937FDCB5E3}" srcOrd="1" destOrd="0" presId="urn:microsoft.com/office/officeart/2005/8/layout/list1"/>
    <dgm:cxn modelId="{B99CE82A-FF56-F84E-8961-95B252BB718B}" type="presParOf" srcId="{B4F59764-C5AA-C444-B7EB-7135FDD70C6D}" destId="{7A9E72B3-589F-8645-9EE5-0BE5079F16EE}" srcOrd="1" destOrd="0" presId="urn:microsoft.com/office/officeart/2005/8/layout/list1"/>
    <dgm:cxn modelId="{8C44BE2E-3C24-7E47-9A23-A57D51E60BE2}" type="presParOf" srcId="{B4F59764-C5AA-C444-B7EB-7135FDD70C6D}" destId="{3F05493B-3BF5-DE4E-B442-61CF72C84A30}" srcOrd="2" destOrd="0" presId="urn:microsoft.com/office/officeart/2005/8/layout/list1"/>
    <dgm:cxn modelId="{F7AFC090-77A0-024F-8679-A4F3ECCEAE8B}" type="presParOf" srcId="{B4F59764-C5AA-C444-B7EB-7135FDD70C6D}" destId="{4AD89D12-9AB2-DE42-8AD0-00C66A7FEEEA}" srcOrd="3" destOrd="0" presId="urn:microsoft.com/office/officeart/2005/8/layout/list1"/>
    <dgm:cxn modelId="{9879CF0E-7B13-B548-976B-B9F6BEC87162}" type="presParOf" srcId="{B4F59764-C5AA-C444-B7EB-7135FDD70C6D}" destId="{CB15D5AA-913E-1F4E-B123-7659EF0DF9AB}" srcOrd="4" destOrd="0" presId="urn:microsoft.com/office/officeart/2005/8/layout/list1"/>
    <dgm:cxn modelId="{010B1F9F-AF9B-3B4F-9E8A-5068C0642462}" type="presParOf" srcId="{CB15D5AA-913E-1F4E-B123-7659EF0DF9AB}" destId="{24B0B1A4-761A-0245-9BF8-2D5369CFA8CE}" srcOrd="0" destOrd="0" presId="urn:microsoft.com/office/officeart/2005/8/layout/list1"/>
    <dgm:cxn modelId="{C2BA794F-5AFA-1B4E-8388-D236161D8662}" type="presParOf" srcId="{CB15D5AA-913E-1F4E-B123-7659EF0DF9AB}" destId="{307F6767-833E-0645-9B8A-9B6F86B0E32C}" srcOrd="1" destOrd="0" presId="urn:microsoft.com/office/officeart/2005/8/layout/list1"/>
    <dgm:cxn modelId="{AF9CE4FD-C1D1-904B-85B5-9713E6A96821}" type="presParOf" srcId="{B4F59764-C5AA-C444-B7EB-7135FDD70C6D}" destId="{9B4670E2-54EE-4B4C-BB8A-6E4FF6EC35AA}" srcOrd="5" destOrd="0" presId="urn:microsoft.com/office/officeart/2005/8/layout/list1"/>
    <dgm:cxn modelId="{E14BA4AA-41E3-2248-B0A6-6E5E65997EAB}" type="presParOf" srcId="{B4F59764-C5AA-C444-B7EB-7135FDD70C6D}" destId="{E4CFABAD-7A9D-2246-A84B-ACE1B3A2D7E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28C57D-C8D9-4294-816B-662545B4941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8855A1-884A-4292-B17B-7FDD4F9ED3B0}">
      <dgm:prSet/>
      <dgm:spPr/>
      <dgm:t>
        <a:bodyPr/>
        <a:lstStyle/>
        <a:p>
          <a:pPr>
            <a:defRPr cap="all"/>
          </a:pPr>
          <a:r>
            <a:rPr lang="fr-FR"/>
            <a:t>Récupérer de la donnée provenant de deux sources WEB différentes</a:t>
          </a:r>
          <a:endParaRPr lang="en-US"/>
        </a:p>
      </dgm:t>
    </dgm:pt>
    <dgm:pt modelId="{B8CEE5BE-91BE-480B-B2DE-4D47A5E174DE}" type="parTrans" cxnId="{F48EBF38-090C-4A6C-8407-99EBA27F1175}">
      <dgm:prSet/>
      <dgm:spPr/>
      <dgm:t>
        <a:bodyPr/>
        <a:lstStyle/>
        <a:p>
          <a:endParaRPr lang="en-US"/>
        </a:p>
      </dgm:t>
    </dgm:pt>
    <dgm:pt modelId="{F8EC705B-A35E-4C74-AC2E-91B02B53910C}" type="sibTrans" cxnId="{F48EBF38-090C-4A6C-8407-99EBA27F1175}">
      <dgm:prSet/>
      <dgm:spPr/>
      <dgm:t>
        <a:bodyPr/>
        <a:lstStyle/>
        <a:p>
          <a:endParaRPr lang="en-US"/>
        </a:p>
      </dgm:t>
    </dgm:pt>
    <dgm:pt modelId="{2EF15285-04F2-41B8-8FBD-E2BCE52D350E}">
      <dgm:prSet/>
      <dgm:spPr/>
      <dgm:t>
        <a:bodyPr/>
        <a:lstStyle/>
        <a:p>
          <a:pPr>
            <a:defRPr cap="all"/>
          </a:pPr>
          <a:r>
            <a:rPr lang="fr-FR" dirty="0"/>
            <a:t>Traiter et mettre à disposition la donnée automatiquement</a:t>
          </a:r>
          <a:endParaRPr lang="en-US" dirty="0"/>
        </a:p>
      </dgm:t>
    </dgm:pt>
    <dgm:pt modelId="{72327F4C-82B3-45D8-81B9-88E10903A14D}" type="parTrans" cxnId="{2B09FDC8-8EB5-4C65-8810-95FCA228F44A}">
      <dgm:prSet/>
      <dgm:spPr/>
      <dgm:t>
        <a:bodyPr/>
        <a:lstStyle/>
        <a:p>
          <a:endParaRPr lang="en-US"/>
        </a:p>
      </dgm:t>
    </dgm:pt>
    <dgm:pt modelId="{FF8F0BCD-2C71-4959-8298-90C03DBAEEB1}" type="sibTrans" cxnId="{2B09FDC8-8EB5-4C65-8810-95FCA228F44A}">
      <dgm:prSet/>
      <dgm:spPr/>
      <dgm:t>
        <a:bodyPr/>
        <a:lstStyle/>
        <a:p>
          <a:endParaRPr lang="en-US"/>
        </a:p>
      </dgm:t>
    </dgm:pt>
    <dgm:pt modelId="{1403186F-4FDC-4553-BC68-93C028C48C01}">
      <dgm:prSet/>
      <dgm:spPr/>
      <dgm:t>
        <a:bodyPr/>
        <a:lstStyle/>
        <a:p>
          <a:pPr>
            <a:defRPr cap="all"/>
          </a:pPr>
          <a:r>
            <a:rPr lang="fr-FR" dirty="0"/>
            <a:t>Visualiser la donnée</a:t>
          </a:r>
          <a:endParaRPr lang="en-US" dirty="0"/>
        </a:p>
      </dgm:t>
    </dgm:pt>
    <dgm:pt modelId="{EE943992-F79F-4F2C-B84B-A80D270004C8}" type="parTrans" cxnId="{6537F83F-B66F-40C4-B51E-63FAF7B6D7C0}">
      <dgm:prSet/>
      <dgm:spPr/>
      <dgm:t>
        <a:bodyPr/>
        <a:lstStyle/>
        <a:p>
          <a:endParaRPr lang="en-US"/>
        </a:p>
      </dgm:t>
    </dgm:pt>
    <dgm:pt modelId="{C5591D2A-73C7-4E96-A6D9-371276AD8E91}" type="sibTrans" cxnId="{6537F83F-B66F-40C4-B51E-63FAF7B6D7C0}">
      <dgm:prSet/>
      <dgm:spPr/>
      <dgm:t>
        <a:bodyPr/>
        <a:lstStyle/>
        <a:p>
          <a:endParaRPr lang="en-US"/>
        </a:p>
      </dgm:t>
    </dgm:pt>
    <dgm:pt modelId="{30009308-16FB-CF4E-8547-39F51DEB112B}" type="pres">
      <dgm:prSet presAssocID="{3928C57D-C8D9-4294-816B-662545B4941F}" presName="outerComposite" presStyleCnt="0">
        <dgm:presLayoutVars>
          <dgm:chMax val="5"/>
          <dgm:dir/>
          <dgm:resizeHandles val="exact"/>
        </dgm:presLayoutVars>
      </dgm:prSet>
      <dgm:spPr/>
    </dgm:pt>
    <dgm:pt modelId="{954C5CB4-86C7-FA4F-A85B-4DC0B9BC1EE7}" type="pres">
      <dgm:prSet presAssocID="{3928C57D-C8D9-4294-816B-662545B4941F}" presName="dummyMaxCanvas" presStyleCnt="0">
        <dgm:presLayoutVars/>
      </dgm:prSet>
      <dgm:spPr/>
    </dgm:pt>
    <dgm:pt modelId="{2EBB1393-9AB7-484B-BFDF-7D40E1FA946C}" type="pres">
      <dgm:prSet presAssocID="{3928C57D-C8D9-4294-816B-662545B4941F}" presName="ThreeNodes_1" presStyleLbl="node1" presStyleIdx="0" presStyleCnt="3">
        <dgm:presLayoutVars>
          <dgm:bulletEnabled val="1"/>
        </dgm:presLayoutVars>
      </dgm:prSet>
      <dgm:spPr/>
    </dgm:pt>
    <dgm:pt modelId="{EAAEAD44-7CA7-3844-AC43-2F7A9A3BF588}" type="pres">
      <dgm:prSet presAssocID="{3928C57D-C8D9-4294-816B-662545B4941F}" presName="ThreeNodes_2" presStyleLbl="node1" presStyleIdx="1" presStyleCnt="3">
        <dgm:presLayoutVars>
          <dgm:bulletEnabled val="1"/>
        </dgm:presLayoutVars>
      </dgm:prSet>
      <dgm:spPr/>
    </dgm:pt>
    <dgm:pt modelId="{C3959F09-9A8F-024F-875F-D5A3AA48B5C0}" type="pres">
      <dgm:prSet presAssocID="{3928C57D-C8D9-4294-816B-662545B4941F}" presName="ThreeNodes_3" presStyleLbl="node1" presStyleIdx="2" presStyleCnt="3">
        <dgm:presLayoutVars>
          <dgm:bulletEnabled val="1"/>
        </dgm:presLayoutVars>
      </dgm:prSet>
      <dgm:spPr/>
    </dgm:pt>
    <dgm:pt modelId="{479CF2C6-F876-1444-8222-CC23151F4BBA}" type="pres">
      <dgm:prSet presAssocID="{3928C57D-C8D9-4294-816B-662545B4941F}" presName="ThreeConn_1-2" presStyleLbl="fgAccFollowNode1" presStyleIdx="0" presStyleCnt="2">
        <dgm:presLayoutVars>
          <dgm:bulletEnabled val="1"/>
        </dgm:presLayoutVars>
      </dgm:prSet>
      <dgm:spPr/>
    </dgm:pt>
    <dgm:pt modelId="{D40DF8C3-F628-B24D-A01B-FE3E5A4048A5}" type="pres">
      <dgm:prSet presAssocID="{3928C57D-C8D9-4294-816B-662545B4941F}" presName="ThreeConn_2-3" presStyleLbl="fgAccFollowNode1" presStyleIdx="1" presStyleCnt="2">
        <dgm:presLayoutVars>
          <dgm:bulletEnabled val="1"/>
        </dgm:presLayoutVars>
      </dgm:prSet>
      <dgm:spPr/>
    </dgm:pt>
    <dgm:pt modelId="{5EC2DDB4-F2A9-D249-97EB-2B62A38CDFD5}" type="pres">
      <dgm:prSet presAssocID="{3928C57D-C8D9-4294-816B-662545B4941F}" presName="ThreeNodes_1_text" presStyleLbl="node1" presStyleIdx="2" presStyleCnt="3">
        <dgm:presLayoutVars>
          <dgm:bulletEnabled val="1"/>
        </dgm:presLayoutVars>
      </dgm:prSet>
      <dgm:spPr/>
    </dgm:pt>
    <dgm:pt modelId="{EC60FF60-EBA4-284B-ACEA-EF44EEE83917}" type="pres">
      <dgm:prSet presAssocID="{3928C57D-C8D9-4294-816B-662545B4941F}" presName="ThreeNodes_2_text" presStyleLbl="node1" presStyleIdx="2" presStyleCnt="3">
        <dgm:presLayoutVars>
          <dgm:bulletEnabled val="1"/>
        </dgm:presLayoutVars>
      </dgm:prSet>
      <dgm:spPr/>
    </dgm:pt>
    <dgm:pt modelId="{807EBC79-B4BF-4045-99F3-3390753EC2D1}" type="pres">
      <dgm:prSet presAssocID="{3928C57D-C8D9-4294-816B-662545B4941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87D8B04-A542-5841-9E61-2B0991BB14FD}" type="presOf" srcId="{F98855A1-884A-4292-B17B-7FDD4F9ED3B0}" destId="{2EBB1393-9AB7-484B-BFDF-7D40E1FA946C}" srcOrd="0" destOrd="0" presId="urn:microsoft.com/office/officeart/2005/8/layout/vProcess5"/>
    <dgm:cxn modelId="{88931F20-7750-B04F-8F22-516FEEA05EEA}" type="presOf" srcId="{2EF15285-04F2-41B8-8FBD-E2BCE52D350E}" destId="{EC60FF60-EBA4-284B-ACEA-EF44EEE83917}" srcOrd="1" destOrd="0" presId="urn:microsoft.com/office/officeart/2005/8/layout/vProcess5"/>
    <dgm:cxn modelId="{A202C336-BC03-8743-AF57-6EC34A439FAB}" type="presOf" srcId="{1403186F-4FDC-4553-BC68-93C028C48C01}" destId="{807EBC79-B4BF-4045-99F3-3390753EC2D1}" srcOrd="1" destOrd="0" presId="urn:microsoft.com/office/officeart/2005/8/layout/vProcess5"/>
    <dgm:cxn modelId="{F48EBF38-090C-4A6C-8407-99EBA27F1175}" srcId="{3928C57D-C8D9-4294-816B-662545B4941F}" destId="{F98855A1-884A-4292-B17B-7FDD4F9ED3B0}" srcOrd="0" destOrd="0" parTransId="{B8CEE5BE-91BE-480B-B2DE-4D47A5E174DE}" sibTransId="{F8EC705B-A35E-4C74-AC2E-91B02B53910C}"/>
    <dgm:cxn modelId="{6537F83F-B66F-40C4-B51E-63FAF7B6D7C0}" srcId="{3928C57D-C8D9-4294-816B-662545B4941F}" destId="{1403186F-4FDC-4553-BC68-93C028C48C01}" srcOrd="2" destOrd="0" parTransId="{EE943992-F79F-4F2C-B84B-A80D270004C8}" sibTransId="{C5591D2A-73C7-4E96-A6D9-371276AD8E91}"/>
    <dgm:cxn modelId="{E7EBA159-1D1B-914D-AC95-8F0C71BBE74C}" type="presOf" srcId="{F8EC705B-A35E-4C74-AC2E-91B02B53910C}" destId="{479CF2C6-F876-1444-8222-CC23151F4BBA}" srcOrd="0" destOrd="0" presId="urn:microsoft.com/office/officeart/2005/8/layout/vProcess5"/>
    <dgm:cxn modelId="{F0F6B06C-8DC7-A844-9FBB-AF656A81E997}" type="presOf" srcId="{3928C57D-C8D9-4294-816B-662545B4941F}" destId="{30009308-16FB-CF4E-8547-39F51DEB112B}" srcOrd="0" destOrd="0" presId="urn:microsoft.com/office/officeart/2005/8/layout/vProcess5"/>
    <dgm:cxn modelId="{3FDDA18A-814B-E94B-B4C7-F0ECD194875B}" type="presOf" srcId="{1403186F-4FDC-4553-BC68-93C028C48C01}" destId="{C3959F09-9A8F-024F-875F-D5A3AA48B5C0}" srcOrd="0" destOrd="0" presId="urn:microsoft.com/office/officeart/2005/8/layout/vProcess5"/>
    <dgm:cxn modelId="{EDBC31B4-5884-7A44-890B-B5DC0214DAD5}" type="presOf" srcId="{F98855A1-884A-4292-B17B-7FDD4F9ED3B0}" destId="{5EC2DDB4-F2A9-D249-97EB-2B62A38CDFD5}" srcOrd="1" destOrd="0" presId="urn:microsoft.com/office/officeart/2005/8/layout/vProcess5"/>
    <dgm:cxn modelId="{FD1FABC5-024F-2243-88A0-341C98B564F8}" type="presOf" srcId="{FF8F0BCD-2C71-4959-8298-90C03DBAEEB1}" destId="{D40DF8C3-F628-B24D-A01B-FE3E5A4048A5}" srcOrd="0" destOrd="0" presId="urn:microsoft.com/office/officeart/2005/8/layout/vProcess5"/>
    <dgm:cxn modelId="{2B09FDC8-8EB5-4C65-8810-95FCA228F44A}" srcId="{3928C57D-C8D9-4294-816B-662545B4941F}" destId="{2EF15285-04F2-41B8-8FBD-E2BCE52D350E}" srcOrd="1" destOrd="0" parTransId="{72327F4C-82B3-45D8-81B9-88E10903A14D}" sibTransId="{FF8F0BCD-2C71-4959-8298-90C03DBAEEB1}"/>
    <dgm:cxn modelId="{A184D6FA-B5D8-3548-A325-82DE2C1E04F3}" type="presOf" srcId="{2EF15285-04F2-41B8-8FBD-E2BCE52D350E}" destId="{EAAEAD44-7CA7-3844-AC43-2F7A9A3BF588}" srcOrd="0" destOrd="0" presId="urn:microsoft.com/office/officeart/2005/8/layout/vProcess5"/>
    <dgm:cxn modelId="{5B088433-85B0-1A4D-AA04-14C0C2161E22}" type="presParOf" srcId="{30009308-16FB-CF4E-8547-39F51DEB112B}" destId="{954C5CB4-86C7-FA4F-A85B-4DC0B9BC1EE7}" srcOrd="0" destOrd="0" presId="urn:microsoft.com/office/officeart/2005/8/layout/vProcess5"/>
    <dgm:cxn modelId="{EFB194C9-D6E4-1F43-AC46-169C63E882E0}" type="presParOf" srcId="{30009308-16FB-CF4E-8547-39F51DEB112B}" destId="{2EBB1393-9AB7-484B-BFDF-7D40E1FA946C}" srcOrd="1" destOrd="0" presId="urn:microsoft.com/office/officeart/2005/8/layout/vProcess5"/>
    <dgm:cxn modelId="{9ECC4054-DBE5-AC48-9AFF-0FBEB287D182}" type="presParOf" srcId="{30009308-16FB-CF4E-8547-39F51DEB112B}" destId="{EAAEAD44-7CA7-3844-AC43-2F7A9A3BF588}" srcOrd="2" destOrd="0" presId="urn:microsoft.com/office/officeart/2005/8/layout/vProcess5"/>
    <dgm:cxn modelId="{6704C389-45B5-314E-BE6E-89464054FCD7}" type="presParOf" srcId="{30009308-16FB-CF4E-8547-39F51DEB112B}" destId="{C3959F09-9A8F-024F-875F-D5A3AA48B5C0}" srcOrd="3" destOrd="0" presId="urn:microsoft.com/office/officeart/2005/8/layout/vProcess5"/>
    <dgm:cxn modelId="{BD536A4E-3E93-674D-ADEC-489C61105420}" type="presParOf" srcId="{30009308-16FB-CF4E-8547-39F51DEB112B}" destId="{479CF2C6-F876-1444-8222-CC23151F4BBA}" srcOrd="4" destOrd="0" presId="urn:microsoft.com/office/officeart/2005/8/layout/vProcess5"/>
    <dgm:cxn modelId="{860C875D-0082-F14C-83AD-4C871C28607A}" type="presParOf" srcId="{30009308-16FB-CF4E-8547-39F51DEB112B}" destId="{D40DF8C3-F628-B24D-A01B-FE3E5A4048A5}" srcOrd="5" destOrd="0" presId="urn:microsoft.com/office/officeart/2005/8/layout/vProcess5"/>
    <dgm:cxn modelId="{1662D5E5-BD4C-FF4F-9E20-660C52EEC93B}" type="presParOf" srcId="{30009308-16FB-CF4E-8547-39F51DEB112B}" destId="{5EC2DDB4-F2A9-D249-97EB-2B62A38CDFD5}" srcOrd="6" destOrd="0" presId="urn:microsoft.com/office/officeart/2005/8/layout/vProcess5"/>
    <dgm:cxn modelId="{D35C2140-2442-B345-9768-0626A8ADDB55}" type="presParOf" srcId="{30009308-16FB-CF4E-8547-39F51DEB112B}" destId="{EC60FF60-EBA4-284B-ACEA-EF44EEE83917}" srcOrd="7" destOrd="0" presId="urn:microsoft.com/office/officeart/2005/8/layout/vProcess5"/>
    <dgm:cxn modelId="{DFD46F26-80AB-AB44-8FC4-9C917D8C523B}" type="presParOf" srcId="{30009308-16FB-CF4E-8547-39F51DEB112B}" destId="{807EBC79-B4BF-4045-99F3-3390753EC2D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08523-AEA6-4203-A500-7EF5881E842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7426DB-9D8C-4A35-8007-7C6D3BCBFB53}">
      <dgm:prSet/>
      <dgm:spPr/>
      <dgm:t>
        <a:bodyPr/>
        <a:lstStyle/>
        <a:p>
          <a:r>
            <a:rPr lang="fr-FR" dirty="0"/>
            <a:t>Qualité de la donnée</a:t>
          </a:r>
          <a:endParaRPr lang="en-US" dirty="0"/>
        </a:p>
      </dgm:t>
    </dgm:pt>
    <dgm:pt modelId="{B3870200-A6AB-40B4-A933-32C0DD529AB0}" type="parTrans" cxnId="{7BF258D5-D48B-4B28-9B95-F678CA1AC713}">
      <dgm:prSet/>
      <dgm:spPr/>
      <dgm:t>
        <a:bodyPr/>
        <a:lstStyle/>
        <a:p>
          <a:endParaRPr lang="en-US"/>
        </a:p>
      </dgm:t>
    </dgm:pt>
    <dgm:pt modelId="{E2CF1B1B-6D6B-450D-91D3-BFA9C587BB73}" type="sibTrans" cxnId="{7BF258D5-D48B-4B28-9B95-F678CA1AC713}">
      <dgm:prSet/>
      <dgm:spPr/>
      <dgm:t>
        <a:bodyPr/>
        <a:lstStyle/>
        <a:p>
          <a:endParaRPr lang="en-US"/>
        </a:p>
      </dgm:t>
    </dgm:pt>
    <dgm:pt modelId="{4AF85D69-6F72-4A52-81BF-E39FA90F1B6F}">
      <dgm:prSet/>
      <dgm:spPr/>
      <dgm:t>
        <a:bodyPr/>
        <a:lstStyle/>
        <a:p>
          <a:r>
            <a:rPr lang="fr-FR" dirty="0"/>
            <a:t>Format de la donnée</a:t>
          </a:r>
          <a:endParaRPr lang="en-US" dirty="0"/>
        </a:p>
      </dgm:t>
    </dgm:pt>
    <dgm:pt modelId="{437833E2-E808-4D66-A075-99D2E51EBFEF}" type="parTrans" cxnId="{87A06DE6-CEB9-4C49-B937-E98EA29B8C00}">
      <dgm:prSet/>
      <dgm:spPr/>
      <dgm:t>
        <a:bodyPr/>
        <a:lstStyle/>
        <a:p>
          <a:endParaRPr lang="en-US"/>
        </a:p>
      </dgm:t>
    </dgm:pt>
    <dgm:pt modelId="{F2584F20-AFE4-40A9-8DB2-0DFC197C0829}" type="sibTrans" cxnId="{87A06DE6-CEB9-4C49-B937-E98EA29B8C00}">
      <dgm:prSet/>
      <dgm:spPr/>
      <dgm:t>
        <a:bodyPr/>
        <a:lstStyle/>
        <a:p>
          <a:endParaRPr lang="en-US"/>
        </a:p>
      </dgm:t>
    </dgm:pt>
    <dgm:pt modelId="{C59B3A82-7AB9-46B7-8010-FED626B97C7B}">
      <dgm:prSet/>
      <dgm:spPr/>
      <dgm:t>
        <a:bodyPr/>
        <a:lstStyle/>
        <a:p>
          <a:r>
            <a:rPr lang="fr-FR" dirty="0"/>
            <a:t>Liens entre les </a:t>
          </a:r>
          <a:r>
            <a:rPr lang="fr-FR" dirty="0" err="1"/>
            <a:t>DataSets</a:t>
          </a:r>
          <a:endParaRPr lang="en-US" dirty="0"/>
        </a:p>
      </dgm:t>
    </dgm:pt>
    <dgm:pt modelId="{FDD0E034-58BA-4BB0-B9E0-2CC9D7112540}" type="parTrans" cxnId="{3FFAAC27-8A2E-4898-AF6E-AD0868DF6541}">
      <dgm:prSet/>
      <dgm:spPr/>
      <dgm:t>
        <a:bodyPr/>
        <a:lstStyle/>
        <a:p>
          <a:endParaRPr lang="en-US"/>
        </a:p>
      </dgm:t>
    </dgm:pt>
    <dgm:pt modelId="{F3D78187-305F-467C-9B87-5CC2CF05C27F}" type="sibTrans" cxnId="{3FFAAC27-8A2E-4898-AF6E-AD0868DF6541}">
      <dgm:prSet/>
      <dgm:spPr/>
      <dgm:t>
        <a:bodyPr/>
        <a:lstStyle/>
        <a:p>
          <a:endParaRPr lang="en-US"/>
        </a:p>
      </dgm:t>
    </dgm:pt>
    <dgm:pt modelId="{757F2CB0-03DE-4FDF-AB62-298016C0D65E}">
      <dgm:prSet/>
      <dgm:spPr/>
      <dgm:t>
        <a:bodyPr/>
        <a:lstStyle/>
        <a:p>
          <a:r>
            <a:rPr lang="fr-FR"/>
            <a:t>Choix des outils</a:t>
          </a:r>
          <a:endParaRPr lang="en-US"/>
        </a:p>
      </dgm:t>
    </dgm:pt>
    <dgm:pt modelId="{7DFE8249-3999-420E-A9E5-4CE85A60EDC7}" type="parTrans" cxnId="{27FF9A62-EDA0-49CB-8303-44BDC5379629}">
      <dgm:prSet/>
      <dgm:spPr/>
      <dgm:t>
        <a:bodyPr/>
        <a:lstStyle/>
        <a:p>
          <a:endParaRPr lang="en-US"/>
        </a:p>
      </dgm:t>
    </dgm:pt>
    <dgm:pt modelId="{41E6FDB0-2A07-4EFC-9ADB-373AFEE6CC59}" type="sibTrans" cxnId="{27FF9A62-EDA0-49CB-8303-44BDC5379629}">
      <dgm:prSet/>
      <dgm:spPr/>
      <dgm:t>
        <a:bodyPr/>
        <a:lstStyle/>
        <a:p>
          <a:endParaRPr lang="en-US"/>
        </a:p>
      </dgm:t>
    </dgm:pt>
    <dgm:pt modelId="{4CDCA85F-8743-4B6A-B57A-95F16FC1CA36}">
      <dgm:prSet/>
      <dgm:spPr/>
      <dgm:t>
        <a:bodyPr/>
        <a:lstStyle/>
        <a:p>
          <a:r>
            <a:rPr lang="fr-FR"/>
            <a:t>Ressources matérielles </a:t>
          </a:r>
          <a:endParaRPr lang="en-US"/>
        </a:p>
      </dgm:t>
    </dgm:pt>
    <dgm:pt modelId="{7D880262-0E73-4A5A-BF71-53D8AABC7CE5}" type="parTrans" cxnId="{D94EBE98-C8D4-4E4C-BCBC-75D510BEE754}">
      <dgm:prSet/>
      <dgm:spPr/>
      <dgm:t>
        <a:bodyPr/>
        <a:lstStyle/>
        <a:p>
          <a:endParaRPr lang="en-US"/>
        </a:p>
      </dgm:t>
    </dgm:pt>
    <dgm:pt modelId="{C935BFD6-F113-44D4-B24B-50F9FA47DA11}" type="sibTrans" cxnId="{D94EBE98-C8D4-4E4C-BCBC-75D510BEE754}">
      <dgm:prSet/>
      <dgm:spPr/>
      <dgm:t>
        <a:bodyPr/>
        <a:lstStyle/>
        <a:p>
          <a:endParaRPr lang="en-US"/>
        </a:p>
      </dgm:t>
    </dgm:pt>
    <dgm:pt modelId="{8F876619-E7FC-4774-A9CA-386B7049F19D}">
      <dgm:prSet/>
      <dgm:spPr/>
      <dgm:t>
        <a:bodyPr/>
        <a:lstStyle/>
        <a:p>
          <a:r>
            <a:rPr lang="fr-FR"/>
            <a:t>Visualisation de la donnée</a:t>
          </a:r>
          <a:endParaRPr lang="en-US"/>
        </a:p>
      </dgm:t>
    </dgm:pt>
    <dgm:pt modelId="{C7A708AE-D569-4296-83C0-2A709C767E19}" type="parTrans" cxnId="{3C828CE2-F379-4702-A5E9-C25AF0CF5A6C}">
      <dgm:prSet/>
      <dgm:spPr/>
      <dgm:t>
        <a:bodyPr/>
        <a:lstStyle/>
        <a:p>
          <a:endParaRPr lang="en-US"/>
        </a:p>
      </dgm:t>
    </dgm:pt>
    <dgm:pt modelId="{DA581F14-CD50-428F-8669-7AC8F5ED75A6}" type="sibTrans" cxnId="{3C828CE2-F379-4702-A5E9-C25AF0CF5A6C}">
      <dgm:prSet/>
      <dgm:spPr/>
      <dgm:t>
        <a:bodyPr/>
        <a:lstStyle/>
        <a:p>
          <a:endParaRPr lang="en-US"/>
        </a:p>
      </dgm:t>
    </dgm:pt>
    <dgm:pt modelId="{953D67A0-6499-5F49-993B-7B3649695C6D}" type="pres">
      <dgm:prSet presAssocID="{C6208523-AEA6-4203-A500-7EF5881E8420}" presName="diagram" presStyleCnt="0">
        <dgm:presLayoutVars>
          <dgm:dir/>
          <dgm:resizeHandles val="exact"/>
        </dgm:presLayoutVars>
      </dgm:prSet>
      <dgm:spPr/>
    </dgm:pt>
    <dgm:pt modelId="{2B8F7889-C533-854D-8303-E5DBCE978522}" type="pres">
      <dgm:prSet presAssocID="{B77426DB-9D8C-4A35-8007-7C6D3BCBFB53}" presName="node" presStyleLbl="node1" presStyleIdx="0" presStyleCnt="6">
        <dgm:presLayoutVars>
          <dgm:bulletEnabled val="1"/>
        </dgm:presLayoutVars>
      </dgm:prSet>
      <dgm:spPr/>
    </dgm:pt>
    <dgm:pt modelId="{C87E8B25-6CD0-D444-B2A0-8C5AA4D91352}" type="pres">
      <dgm:prSet presAssocID="{E2CF1B1B-6D6B-450D-91D3-BFA9C587BB73}" presName="sibTrans" presStyleCnt="0"/>
      <dgm:spPr/>
    </dgm:pt>
    <dgm:pt modelId="{C21456DA-CEE2-7843-BE66-BC0D42479E9F}" type="pres">
      <dgm:prSet presAssocID="{4AF85D69-6F72-4A52-81BF-E39FA90F1B6F}" presName="node" presStyleLbl="node1" presStyleIdx="1" presStyleCnt="6">
        <dgm:presLayoutVars>
          <dgm:bulletEnabled val="1"/>
        </dgm:presLayoutVars>
      </dgm:prSet>
      <dgm:spPr/>
    </dgm:pt>
    <dgm:pt modelId="{EB228B50-A54C-1E4C-A1EA-BCE24EF5B235}" type="pres">
      <dgm:prSet presAssocID="{F2584F20-AFE4-40A9-8DB2-0DFC197C0829}" presName="sibTrans" presStyleCnt="0"/>
      <dgm:spPr/>
    </dgm:pt>
    <dgm:pt modelId="{202288CC-9D70-694E-840A-27A1404AC66E}" type="pres">
      <dgm:prSet presAssocID="{C59B3A82-7AB9-46B7-8010-FED626B97C7B}" presName="node" presStyleLbl="node1" presStyleIdx="2" presStyleCnt="6">
        <dgm:presLayoutVars>
          <dgm:bulletEnabled val="1"/>
        </dgm:presLayoutVars>
      </dgm:prSet>
      <dgm:spPr/>
    </dgm:pt>
    <dgm:pt modelId="{054C57E3-E642-2740-83C2-127DE1A2B128}" type="pres">
      <dgm:prSet presAssocID="{F3D78187-305F-467C-9B87-5CC2CF05C27F}" presName="sibTrans" presStyleCnt="0"/>
      <dgm:spPr/>
    </dgm:pt>
    <dgm:pt modelId="{4FCB075B-1119-2847-84E4-DEA893763163}" type="pres">
      <dgm:prSet presAssocID="{757F2CB0-03DE-4FDF-AB62-298016C0D65E}" presName="node" presStyleLbl="node1" presStyleIdx="3" presStyleCnt="6">
        <dgm:presLayoutVars>
          <dgm:bulletEnabled val="1"/>
        </dgm:presLayoutVars>
      </dgm:prSet>
      <dgm:spPr/>
    </dgm:pt>
    <dgm:pt modelId="{7076B722-80DB-A949-994D-DCC49BB2F80A}" type="pres">
      <dgm:prSet presAssocID="{41E6FDB0-2A07-4EFC-9ADB-373AFEE6CC59}" presName="sibTrans" presStyleCnt="0"/>
      <dgm:spPr/>
    </dgm:pt>
    <dgm:pt modelId="{0260CBA9-E37E-C24F-BF65-40C051BA7743}" type="pres">
      <dgm:prSet presAssocID="{4CDCA85F-8743-4B6A-B57A-95F16FC1CA36}" presName="node" presStyleLbl="node1" presStyleIdx="4" presStyleCnt="6">
        <dgm:presLayoutVars>
          <dgm:bulletEnabled val="1"/>
        </dgm:presLayoutVars>
      </dgm:prSet>
      <dgm:spPr/>
    </dgm:pt>
    <dgm:pt modelId="{016ACDCD-C8D0-5045-9847-8ABEE0420558}" type="pres">
      <dgm:prSet presAssocID="{C935BFD6-F113-44D4-B24B-50F9FA47DA11}" presName="sibTrans" presStyleCnt="0"/>
      <dgm:spPr/>
    </dgm:pt>
    <dgm:pt modelId="{E375110B-B1DE-624F-8118-47B040F28B22}" type="pres">
      <dgm:prSet presAssocID="{8F876619-E7FC-4774-A9CA-386B7049F19D}" presName="node" presStyleLbl="node1" presStyleIdx="5" presStyleCnt="6">
        <dgm:presLayoutVars>
          <dgm:bulletEnabled val="1"/>
        </dgm:presLayoutVars>
      </dgm:prSet>
      <dgm:spPr/>
    </dgm:pt>
  </dgm:ptLst>
  <dgm:cxnLst>
    <dgm:cxn modelId="{3FFAAC27-8A2E-4898-AF6E-AD0868DF6541}" srcId="{C6208523-AEA6-4203-A500-7EF5881E8420}" destId="{C59B3A82-7AB9-46B7-8010-FED626B97C7B}" srcOrd="2" destOrd="0" parTransId="{FDD0E034-58BA-4BB0-B9E0-2CC9D7112540}" sibTransId="{F3D78187-305F-467C-9B87-5CC2CF05C27F}"/>
    <dgm:cxn modelId="{D01D9C57-4A60-1248-92E0-C39C64EC6E61}" type="presOf" srcId="{4AF85D69-6F72-4A52-81BF-E39FA90F1B6F}" destId="{C21456DA-CEE2-7843-BE66-BC0D42479E9F}" srcOrd="0" destOrd="0" presId="urn:microsoft.com/office/officeart/2005/8/layout/default"/>
    <dgm:cxn modelId="{27FF9A62-EDA0-49CB-8303-44BDC5379629}" srcId="{C6208523-AEA6-4203-A500-7EF5881E8420}" destId="{757F2CB0-03DE-4FDF-AB62-298016C0D65E}" srcOrd="3" destOrd="0" parTransId="{7DFE8249-3999-420E-A9E5-4CE85A60EDC7}" sibTransId="{41E6FDB0-2A07-4EFC-9ADB-373AFEE6CC59}"/>
    <dgm:cxn modelId="{E84A2B67-4A4F-0545-877F-869E7E5D364D}" type="presOf" srcId="{8F876619-E7FC-4774-A9CA-386B7049F19D}" destId="{E375110B-B1DE-624F-8118-47B040F28B22}" srcOrd="0" destOrd="0" presId="urn:microsoft.com/office/officeart/2005/8/layout/default"/>
    <dgm:cxn modelId="{D4275072-E0B2-6A4F-867F-C9DC561851AC}" type="presOf" srcId="{C6208523-AEA6-4203-A500-7EF5881E8420}" destId="{953D67A0-6499-5F49-993B-7B3649695C6D}" srcOrd="0" destOrd="0" presId="urn:microsoft.com/office/officeart/2005/8/layout/default"/>
    <dgm:cxn modelId="{D94EBE98-C8D4-4E4C-BCBC-75D510BEE754}" srcId="{C6208523-AEA6-4203-A500-7EF5881E8420}" destId="{4CDCA85F-8743-4B6A-B57A-95F16FC1CA36}" srcOrd="4" destOrd="0" parTransId="{7D880262-0E73-4A5A-BF71-53D8AABC7CE5}" sibTransId="{C935BFD6-F113-44D4-B24B-50F9FA47DA11}"/>
    <dgm:cxn modelId="{7F6AE6A4-E1BB-1548-9743-D64D6C1EAAC4}" type="presOf" srcId="{C59B3A82-7AB9-46B7-8010-FED626B97C7B}" destId="{202288CC-9D70-694E-840A-27A1404AC66E}" srcOrd="0" destOrd="0" presId="urn:microsoft.com/office/officeart/2005/8/layout/default"/>
    <dgm:cxn modelId="{7BF258D5-D48B-4B28-9B95-F678CA1AC713}" srcId="{C6208523-AEA6-4203-A500-7EF5881E8420}" destId="{B77426DB-9D8C-4A35-8007-7C6D3BCBFB53}" srcOrd="0" destOrd="0" parTransId="{B3870200-A6AB-40B4-A933-32C0DD529AB0}" sibTransId="{E2CF1B1B-6D6B-450D-91D3-BFA9C587BB73}"/>
    <dgm:cxn modelId="{9AFB33D8-6DBE-264D-A391-168D672273EA}" type="presOf" srcId="{B77426DB-9D8C-4A35-8007-7C6D3BCBFB53}" destId="{2B8F7889-C533-854D-8303-E5DBCE978522}" srcOrd="0" destOrd="0" presId="urn:microsoft.com/office/officeart/2005/8/layout/default"/>
    <dgm:cxn modelId="{F12580D9-D170-D646-A68D-847CD694284F}" type="presOf" srcId="{4CDCA85F-8743-4B6A-B57A-95F16FC1CA36}" destId="{0260CBA9-E37E-C24F-BF65-40C051BA7743}" srcOrd="0" destOrd="0" presId="urn:microsoft.com/office/officeart/2005/8/layout/default"/>
    <dgm:cxn modelId="{3C828CE2-F379-4702-A5E9-C25AF0CF5A6C}" srcId="{C6208523-AEA6-4203-A500-7EF5881E8420}" destId="{8F876619-E7FC-4774-A9CA-386B7049F19D}" srcOrd="5" destOrd="0" parTransId="{C7A708AE-D569-4296-83C0-2A709C767E19}" sibTransId="{DA581F14-CD50-428F-8669-7AC8F5ED75A6}"/>
    <dgm:cxn modelId="{87A06DE6-CEB9-4C49-B937-E98EA29B8C00}" srcId="{C6208523-AEA6-4203-A500-7EF5881E8420}" destId="{4AF85D69-6F72-4A52-81BF-E39FA90F1B6F}" srcOrd="1" destOrd="0" parTransId="{437833E2-E808-4D66-A075-99D2E51EBFEF}" sibTransId="{F2584F20-AFE4-40A9-8DB2-0DFC197C0829}"/>
    <dgm:cxn modelId="{77EF76F7-0CAA-C648-964B-D90BC9E8CCE2}" type="presOf" srcId="{757F2CB0-03DE-4FDF-AB62-298016C0D65E}" destId="{4FCB075B-1119-2847-84E4-DEA893763163}" srcOrd="0" destOrd="0" presId="urn:microsoft.com/office/officeart/2005/8/layout/default"/>
    <dgm:cxn modelId="{38BCCA92-074E-A043-91F0-E5716152E08F}" type="presParOf" srcId="{953D67A0-6499-5F49-993B-7B3649695C6D}" destId="{2B8F7889-C533-854D-8303-E5DBCE978522}" srcOrd="0" destOrd="0" presId="urn:microsoft.com/office/officeart/2005/8/layout/default"/>
    <dgm:cxn modelId="{F996BE04-BD9C-424E-9354-EBF04B77D7E5}" type="presParOf" srcId="{953D67A0-6499-5F49-993B-7B3649695C6D}" destId="{C87E8B25-6CD0-D444-B2A0-8C5AA4D91352}" srcOrd="1" destOrd="0" presId="urn:microsoft.com/office/officeart/2005/8/layout/default"/>
    <dgm:cxn modelId="{BB0FADD6-D1E2-CC4C-8175-8B108B8A16E2}" type="presParOf" srcId="{953D67A0-6499-5F49-993B-7B3649695C6D}" destId="{C21456DA-CEE2-7843-BE66-BC0D42479E9F}" srcOrd="2" destOrd="0" presId="urn:microsoft.com/office/officeart/2005/8/layout/default"/>
    <dgm:cxn modelId="{92A07A4F-41B2-E04C-B869-35C23B6731AB}" type="presParOf" srcId="{953D67A0-6499-5F49-993B-7B3649695C6D}" destId="{EB228B50-A54C-1E4C-A1EA-BCE24EF5B235}" srcOrd="3" destOrd="0" presId="urn:microsoft.com/office/officeart/2005/8/layout/default"/>
    <dgm:cxn modelId="{2C3F2447-206A-214F-964D-114FF0848ABA}" type="presParOf" srcId="{953D67A0-6499-5F49-993B-7B3649695C6D}" destId="{202288CC-9D70-694E-840A-27A1404AC66E}" srcOrd="4" destOrd="0" presId="urn:microsoft.com/office/officeart/2005/8/layout/default"/>
    <dgm:cxn modelId="{C38E6A2C-8648-0B49-AEE0-F3FCB56DDDD1}" type="presParOf" srcId="{953D67A0-6499-5F49-993B-7B3649695C6D}" destId="{054C57E3-E642-2740-83C2-127DE1A2B128}" srcOrd="5" destOrd="0" presId="urn:microsoft.com/office/officeart/2005/8/layout/default"/>
    <dgm:cxn modelId="{9B542FF5-8A6F-3342-8BB3-C772796BE2A2}" type="presParOf" srcId="{953D67A0-6499-5F49-993B-7B3649695C6D}" destId="{4FCB075B-1119-2847-84E4-DEA893763163}" srcOrd="6" destOrd="0" presId="urn:microsoft.com/office/officeart/2005/8/layout/default"/>
    <dgm:cxn modelId="{D90561FA-A915-9E48-B333-051518D257D1}" type="presParOf" srcId="{953D67A0-6499-5F49-993B-7B3649695C6D}" destId="{7076B722-80DB-A949-994D-DCC49BB2F80A}" srcOrd="7" destOrd="0" presId="urn:microsoft.com/office/officeart/2005/8/layout/default"/>
    <dgm:cxn modelId="{F6DE37A3-830F-1A40-891E-B47B9B71AA6E}" type="presParOf" srcId="{953D67A0-6499-5F49-993B-7B3649695C6D}" destId="{0260CBA9-E37E-C24F-BF65-40C051BA7743}" srcOrd="8" destOrd="0" presId="urn:microsoft.com/office/officeart/2005/8/layout/default"/>
    <dgm:cxn modelId="{AD8B0725-09A5-BD4A-AB8E-83E9EC8C8028}" type="presParOf" srcId="{953D67A0-6499-5F49-993B-7B3649695C6D}" destId="{016ACDCD-C8D0-5045-9847-8ABEE0420558}" srcOrd="9" destOrd="0" presId="urn:microsoft.com/office/officeart/2005/8/layout/default"/>
    <dgm:cxn modelId="{81FE09E9-7308-BC4D-ADE4-2FECF35AFB00}" type="presParOf" srcId="{953D67A0-6499-5F49-993B-7B3649695C6D}" destId="{E375110B-B1DE-624F-8118-47B040F28B2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F56803-87CD-4121-8580-87579AD8F44F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0B6334-E44A-4EC2-8234-07E11EE2DF33}">
      <dgm:prSet/>
      <dgm:spPr/>
      <dgm:t>
        <a:bodyPr/>
        <a:lstStyle/>
        <a:p>
          <a:pPr>
            <a:defRPr cap="all"/>
          </a:pPr>
          <a:r>
            <a:rPr lang="fr-FR"/>
            <a:t>MongoDB</a:t>
          </a:r>
          <a:endParaRPr lang="en-US"/>
        </a:p>
      </dgm:t>
    </dgm:pt>
    <dgm:pt modelId="{96C28BB5-055C-42ED-BAEF-E8FB73D88627}" type="parTrans" cxnId="{2A4BCC20-19C5-4B7C-852A-9C70312DCCBB}">
      <dgm:prSet/>
      <dgm:spPr/>
      <dgm:t>
        <a:bodyPr/>
        <a:lstStyle/>
        <a:p>
          <a:endParaRPr lang="en-US"/>
        </a:p>
      </dgm:t>
    </dgm:pt>
    <dgm:pt modelId="{ACC37269-0D6E-4F83-96D1-23C3BF2721C4}" type="sibTrans" cxnId="{2A4BCC20-19C5-4B7C-852A-9C70312DCCBB}">
      <dgm:prSet phldrT="01"/>
      <dgm:spPr/>
      <dgm:t>
        <a:bodyPr/>
        <a:lstStyle/>
        <a:p>
          <a:endParaRPr lang="en-US"/>
        </a:p>
      </dgm:t>
    </dgm:pt>
    <dgm:pt modelId="{9330A78B-C03F-49DC-AB74-B25F9C7F3395}">
      <dgm:prSet/>
      <dgm:spPr/>
      <dgm:t>
        <a:bodyPr/>
        <a:lstStyle/>
        <a:p>
          <a:pPr>
            <a:defRPr cap="all"/>
          </a:pPr>
          <a:r>
            <a:rPr lang="fr-FR"/>
            <a:t>VS Code </a:t>
          </a:r>
          <a:endParaRPr lang="en-US"/>
        </a:p>
      </dgm:t>
    </dgm:pt>
    <dgm:pt modelId="{21E067D2-F07E-4719-BAB8-63F009E1B07D}" type="parTrans" cxnId="{4E376056-EC63-4209-A140-AFAC501F31FB}">
      <dgm:prSet/>
      <dgm:spPr/>
      <dgm:t>
        <a:bodyPr/>
        <a:lstStyle/>
        <a:p>
          <a:endParaRPr lang="en-US"/>
        </a:p>
      </dgm:t>
    </dgm:pt>
    <dgm:pt modelId="{51F548B3-B86E-4D8A-A1A9-E29EAF76B1A6}" type="sibTrans" cxnId="{4E376056-EC63-4209-A140-AFAC501F31FB}">
      <dgm:prSet phldrT="02"/>
      <dgm:spPr/>
      <dgm:t>
        <a:bodyPr/>
        <a:lstStyle/>
        <a:p>
          <a:endParaRPr lang="en-US"/>
        </a:p>
      </dgm:t>
    </dgm:pt>
    <dgm:pt modelId="{4E3D58EA-1AEE-4B1F-BEF6-73EEEBDCBAA0}">
      <dgm:prSet/>
      <dgm:spPr/>
      <dgm:t>
        <a:bodyPr/>
        <a:lstStyle/>
        <a:p>
          <a:pPr>
            <a:defRPr cap="all"/>
          </a:pPr>
          <a:r>
            <a:rPr lang="fr-FR"/>
            <a:t>Python</a:t>
          </a:r>
          <a:endParaRPr lang="en-US"/>
        </a:p>
      </dgm:t>
    </dgm:pt>
    <dgm:pt modelId="{66F3A3BD-F339-4BA3-898D-3520696D7B4F}" type="parTrans" cxnId="{6E3D6872-D946-4C75-ACAB-F2E5024903EB}">
      <dgm:prSet/>
      <dgm:spPr/>
      <dgm:t>
        <a:bodyPr/>
        <a:lstStyle/>
        <a:p>
          <a:endParaRPr lang="en-US"/>
        </a:p>
      </dgm:t>
    </dgm:pt>
    <dgm:pt modelId="{03D73424-C06F-4012-B787-9BDCC102D3F7}" type="sibTrans" cxnId="{6E3D6872-D946-4C75-ACAB-F2E5024903EB}">
      <dgm:prSet phldrT="03"/>
      <dgm:spPr/>
      <dgm:t>
        <a:bodyPr/>
        <a:lstStyle/>
        <a:p>
          <a:endParaRPr lang="en-US"/>
        </a:p>
      </dgm:t>
    </dgm:pt>
    <dgm:pt modelId="{6A0EA69F-7307-4AD9-B7B0-61800C4D7D7B}">
      <dgm:prSet/>
      <dgm:spPr/>
      <dgm:t>
        <a:bodyPr/>
        <a:lstStyle/>
        <a:p>
          <a:pPr>
            <a:defRPr cap="all"/>
          </a:pPr>
          <a:r>
            <a:rPr lang="fr-FR"/>
            <a:t>Github</a:t>
          </a:r>
          <a:endParaRPr lang="en-US"/>
        </a:p>
      </dgm:t>
    </dgm:pt>
    <dgm:pt modelId="{8D17039E-F6E7-4F00-BFA7-85A4585B4AD4}" type="parTrans" cxnId="{568190A9-AD29-433A-866A-E810F1E4F977}">
      <dgm:prSet/>
      <dgm:spPr/>
      <dgm:t>
        <a:bodyPr/>
        <a:lstStyle/>
        <a:p>
          <a:endParaRPr lang="en-US"/>
        </a:p>
      </dgm:t>
    </dgm:pt>
    <dgm:pt modelId="{61E16524-D676-464A-8E35-0E0853318ECB}" type="sibTrans" cxnId="{568190A9-AD29-433A-866A-E810F1E4F977}">
      <dgm:prSet phldrT="04"/>
      <dgm:spPr/>
      <dgm:t>
        <a:bodyPr/>
        <a:lstStyle/>
        <a:p>
          <a:endParaRPr lang="en-US"/>
        </a:p>
      </dgm:t>
    </dgm:pt>
    <dgm:pt modelId="{980511DB-461F-844A-8F0E-F88B6A60CE3E}">
      <dgm:prSet/>
      <dgm:spPr/>
      <dgm:t>
        <a:bodyPr/>
        <a:lstStyle/>
        <a:p>
          <a:pPr>
            <a:defRPr cap="all"/>
          </a:pPr>
          <a:r>
            <a:rPr lang="fr-FR" dirty="0"/>
            <a:t>MongoDB</a:t>
          </a:r>
          <a:endParaRPr lang="en-US" dirty="0"/>
        </a:p>
      </dgm:t>
    </dgm:pt>
    <dgm:pt modelId="{547A2BC2-F7F7-8E44-8CBE-DC10F1749648}" type="parTrans" cxnId="{A4EE88F9-3147-DA46-9B88-816CC3A73BAA}">
      <dgm:prSet/>
      <dgm:spPr/>
      <dgm:t>
        <a:bodyPr/>
        <a:lstStyle/>
        <a:p>
          <a:endParaRPr lang="fr-FR"/>
        </a:p>
      </dgm:t>
    </dgm:pt>
    <dgm:pt modelId="{82BF4618-0015-F946-9E0C-BDE54E8D35BD}" type="sibTrans" cxnId="{A4EE88F9-3147-DA46-9B88-816CC3A73BAA}">
      <dgm:prSet/>
      <dgm:spPr/>
      <dgm:t>
        <a:bodyPr/>
        <a:lstStyle/>
        <a:p>
          <a:endParaRPr lang="fr-FR"/>
        </a:p>
      </dgm:t>
    </dgm:pt>
    <dgm:pt modelId="{38C28208-4962-D84A-B49B-F85DA38C8C71}">
      <dgm:prSet/>
      <dgm:spPr/>
      <dgm:t>
        <a:bodyPr/>
        <a:lstStyle/>
        <a:p>
          <a:pPr>
            <a:defRPr cap="all"/>
          </a:pPr>
          <a:r>
            <a:rPr lang="fr-FR"/>
            <a:t>SPARK</a:t>
          </a:r>
        </a:p>
      </dgm:t>
    </dgm:pt>
    <dgm:pt modelId="{1DC9F24E-460E-1D44-AC11-E68DC53C5F3F}" type="parTrans" cxnId="{31998CCE-8AE6-B142-A70C-C168CEC1E54D}">
      <dgm:prSet/>
      <dgm:spPr/>
      <dgm:t>
        <a:bodyPr/>
        <a:lstStyle/>
        <a:p>
          <a:endParaRPr lang="fr-FR"/>
        </a:p>
      </dgm:t>
    </dgm:pt>
    <dgm:pt modelId="{B4AB1F6D-1A32-1948-BF2C-EFB9599F1E2B}" type="sibTrans" cxnId="{31998CCE-8AE6-B142-A70C-C168CEC1E54D}">
      <dgm:prSet/>
      <dgm:spPr/>
      <dgm:t>
        <a:bodyPr/>
        <a:lstStyle/>
        <a:p>
          <a:endParaRPr lang="fr-FR" dirty="0"/>
        </a:p>
      </dgm:t>
    </dgm:pt>
    <dgm:pt modelId="{963C533F-B328-754A-9727-222283737546}" type="pres">
      <dgm:prSet presAssocID="{4BF56803-87CD-4121-8580-87579AD8F44F}" presName="diagram" presStyleCnt="0">
        <dgm:presLayoutVars>
          <dgm:dir/>
          <dgm:resizeHandles val="exact"/>
        </dgm:presLayoutVars>
      </dgm:prSet>
      <dgm:spPr/>
    </dgm:pt>
    <dgm:pt modelId="{870877B9-701E-7147-9242-F647F9B510ED}" type="pres">
      <dgm:prSet presAssocID="{4F0B6334-E44A-4EC2-8234-07E11EE2DF33}" presName="node" presStyleLbl="node1" presStyleIdx="0" presStyleCnt="6">
        <dgm:presLayoutVars>
          <dgm:bulletEnabled val="1"/>
        </dgm:presLayoutVars>
      </dgm:prSet>
      <dgm:spPr/>
    </dgm:pt>
    <dgm:pt modelId="{DABC0B08-DDD1-CC4A-8B00-67646FC6EF74}" type="pres">
      <dgm:prSet presAssocID="{ACC37269-0D6E-4F83-96D1-23C3BF2721C4}" presName="sibTrans" presStyleCnt="0"/>
      <dgm:spPr/>
    </dgm:pt>
    <dgm:pt modelId="{DE072C26-87A9-3F4C-BDCB-6EE88E07C869}" type="pres">
      <dgm:prSet presAssocID="{9330A78B-C03F-49DC-AB74-B25F9C7F3395}" presName="node" presStyleLbl="node1" presStyleIdx="1" presStyleCnt="6">
        <dgm:presLayoutVars>
          <dgm:bulletEnabled val="1"/>
        </dgm:presLayoutVars>
      </dgm:prSet>
      <dgm:spPr/>
    </dgm:pt>
    <dgm:pt modelId="{FCE8F660-CAAE-724B-9204-E72B927D0394}" type="pres">
      <dgm:prSet presAssocID="{51F548B3-B86E-4D8A-A1A9-E29EAF76B1A6}" presName="sibTrans" presStyleCnt="0"/>
      <dgm:spPr/>
    </dgm:pt>
    <dgm:pt modelId="{6B23CA5C-4E67-E543-BCB8-B1C452C1DC43}" type="pres">
      <dgm:prSet presAssocID="{4E3D58EA-1AEE-4B1F-BEF6-73EEEBDCBAA0}" presName="node" presStyleLbl="node1" presStyleIdx="2" presStyleCnt="6">
        <dgm:presLayoutVars>
          <dgm:bulletEnabled val="1"/>
        </dgm:presLayoutVars>
      </dgm:prSet>
      <dgm:spPr/>
    </dgm:pt>
    <dgm:pt modelId="{C79F9634-9372-7E41-BA49-2D0AD2E1BD4D}" type="pres">
      <dgm:prSet presAssocID="{03D73424-C06F-4012-B787-9BDCC102D3F7}" presName="sibTrans" presStyleCnt="0"/>
      <dgm:spPr/>
    </dgm:pt>
    <dgm:pt modelId="{BCFD6FBA-4A09-5C4A-A5BC-11A0FB8EA854}" type="pres">
      <dgm:prSet presAssocID="{6A0EA69F-7307-4AD9-B7B0-61800C4D7D7B}" presName="node" presStyleLbl="node1" presStyleIdx="3" presStyleCnt="6">
        <dgm:presLayoutVars>
          <dgm:bulletEnabled val="1"/>
        </dgm:presLayoutVars>
      </dgm:prSet>
      <dgm:spPr/>
    </dgm:pt>
    <dgm:pt modelId="{A1979723-609E-EB45-908A-D3AD9DC416E7}" type="pres">
      <dgm:prSet presAssocID="{61E16524-D676-464A-8E35-0E0853318ECB}" presName="sibTrans" presStyleCnt="0"/>
      <dgm:spPr/>
    </dgm:pt>
    <dgm:pt modelId="{032D5388-7D9A-8548-BDDF-C76A613B90CD}" type="pres">
      <dgm:prSet presAssocID="{980511DB-461F-844A-8F0E-F88B6A60CE3E}" presName="node" presStyleLbl="node1" presStyleIdx="4" presStyleCnt="6">
        <dgm:presLayoutVars>
          <dgm:bulletEnabled val="1"/>
        </dgm:presLayoutVars>
      </dgm:prSet>
      <dgm:spPr/>
    </dgm:pt>
    <dgm:pt modelId="{9CBC6668-CC14-C247-94AD-B8613E53092F}" type="pres">
      <dgm:prSet presAssocID="{82BF4618-0015-F946-9E0C-BDE54E8D35BD}" presName="sibTrans" presStyleCnt="0"/>
      <dgm:spPr/>
    </dgm:pt>
    <dgm:pt modelId="{2786D69C-A66F-124C-91DB-55A36F855F2E}" type="pres">
      <dgm:prSet presAssocID="{38C28208-4962-D84A-B49B-F85DA38C8C71}" presName="node" presStyleLbl="node1" presStyleIdx="5" presStyleCnt="6">
        <dgm:presLayoutVars>
          <dgm:bulletEnabled val="1"/>
        </dgm:presLayoutVars>
      </dgm:prSet>
      <dgm:spPr/>
    </dgm:pt>
  </dgm:ptLst>
  <dgm:cxnLst>
    <dgm:cxn modelId="{B306460C-A070-DF46-97D1-E521E4FD5D1A}" type="presOf" srcId="{980511DB-461F-844A-8F0E-F88B6A60CE3E}" destId="{032D5388-7D9A-8548-BDDF-C76A613B90CD}" srcOrd="0" destOrd="0" presId="urn:microsoft.com/office/officeart/2005/8/layout/default"/>
    <dgm:cxn modelId="{2A4BCC20-19C5-4B7C-852A-9C70312DCCBB}" srcId="{4BF56803-87CD-4121-8580-87579AD8F44F}" destId="{4F0B6334-E44A-4EC2-8234-07E11EE2DF33}" srcOrd="0" destOrd="0" parTransId="{96C28BB5-055C-42ED-BAEF-E8FB73D88627}" sibTransId="{ACC37269-0D6E-4F83-96D1-23C3BF2721C4}"/>
    <dgm:cxn modelId="{4497562F-EA75-144A-9014-838A59D755DC}" type="presOf" srcId="{6A0EA69F-7307-4AD9-B7B0-61800C4D7D7B}" destId="{BCFD6FBA-4A09-5C4A-A5BC-11A0FB8EA854}" srcOrd="0" destOrd="0" presId="urn:microsoft.com/office/officeart/2005/8/layout/default"/>
    <dgm:cxn modelId="{E9137754-F7FB-0A47-A05B-D822AD68177D}" type="presOf" srcId="{4F0B6334-E44A-4EC2-8234-07E11EE2DF33}" destId="{870877B9-701E-7147-9242-F647F9B510ED}" srcOrd="0" destOrd="0" presId="urn:microsoft.com/office/officeart/2005/8/layout/default"/>
    <dgm:cxn modelId="{4E376056-EC63-4209-A140-AFAC501F31FB}" srcId="{4BF56803-87CD-4121-8580-87579AD8F44F}" destId="{9330A78B-C03F-49DC-AB74-B25F9C7F3395}" srcOrd="1" destOrd="0" parTransId="{21E067D2-F07E-4719-BAB8-63F009E1B07D}" sibTransId="{51F548B3-B86E-4D8A-A1A9-E29EAF76B1A6}"/>
    <dgm:cxn modelId="{A64BCD6D-EAE1-BC4B-BC27-EC79BE2515C9}" type="presOf" srcId="{38C28208-4962-D84A-B49B-F85DA38C8C71}" destId="{2786D69C-A66F-124C-91DB-55A36F855F2E}" srcOrd="0" destOrd="0" presId="urn:microsoft.com/office/officeart/2005/8/layout/default"/>
    <dgm:cxn modelId="{4A6F3D6E-FA3C-7E49-9DDA-EA812B7CB807}" type="presOf" srcId="{9330A78B-C03F-49DC-AB74-B25F9C7F3395}" destId="{DE072C26-87A9-3F4C-BDCB-6EE88E07C869}" srcOrd="0" destOrd="0" presId="urn:microsoft.com/office/officeart/2005/8/layout/default"/>
    <dgm:cxn modelId="{6E3D6872-D946-4C75-ACAB-F2E5024903EB}" srcId="{4BF56803-87CD-4121-8580-87579AD8F44F}" destId="{4E3D58EA-1AEE-4B1F-BEF6-73EEEBDCBAA0}" srcOrd="2" destOrd="0" parTransId="{66F3A3BD-F339-4BA3-898D-3520696D7B4F}" sibTransId="{03D73424-C06F-4012-B787-9BDCC102D3F7}"/>
    <dgm:cxn modelId="{91016A9E-0162-A348-8FD0-5A95A8BB2A10}" type="presOf" srcId="{4E3D58EA-1AEE-4B1F-BEF6-73EEEBDCBAA0}" destId="{6B23CA5C-4E67-E543-BCB8-B1C452C1DC43}" srcOrd="0" destOrd="0" presId="urn:microsoft.com/office/officeart/2005/8/layout/default"/>
    <dgm:cxn modelId="{568190A9-AD29-433A-866A-E810F1E4F977}" srcId="{4BF56803-87CD-4121-8580-87579AD8F44F}" destId="{6A0EA69F-7307-4AD9-B7B0-61800C4D7D7B}" srcOrd="3" destOrd="0" parTransId="{8D17039E-F6E7-4F00-BFA7-85A4585B4AD4}" sibTransId="{61E16524-D676-464A-8E35-0E0853318ECB}"/>
    <dgm:cxn modelId="{31998CCE-8AE6-B142-A70C-C168CEC1E54D}" srcId="{4BF56803-87CD-4121-8580-87579AD8F44F}" destId="{38C28208-4962-D84A-B49B-F85DA38C8C71}" srcOrd="5" destOrd="0" parTransId="{1DC9F24E-460E-1D44-AC11-E68DC53C5F3F}" sibTransId="{B4AB1F6D-1A32-1948-BF2C-EFB9599F1E2B}"/>
    <dgm:cxn modelId="{E21CBBD9-7EA8-4E40-81F4-10898775898F}" type="presOf" srcId="{4BF56803-87CD-4121-8580-87579AD8F44F}" destId="{963C533F-B328-754A-9727-222283737546}" srcOrd="0" destOrd="0" presId="urn:microsoft.com/office/officeart/2005/8/layout/default"/>
    <dgm:cxn modelId="{A4EE88F9-3147-DA46-9B88-816CC3A73BAA}" srcId="{4BF56803-87CD-4121-8580-87579AD8F44F}" destId="{980511DB-461F-844A-8F0E-F88B6A60CE3E}" srcOrd="4" destOrd="0" parTransId="{547A2BC2-F7F7-8E44-8CBE-DC10F1749648}" sibTransId="{82BF4618-0015-F946-9E0C-BDE54E8D35BD}"/>
    <dgm:cxn modelId="{A90DA393-0A54-FD4D-968C-3AE8488ED731}" type="presParOf" srcId="{963C533F-B328-754A-9727-222283737546}" destId="{870877B9-701E-7147-9242-F647F9B510ED}" srcOrd="0" destOrd="0" presId="urn:microsoft.com/office/officeart/2005/8/layout/default"/>
    <dgm:cxn modelId="{67D51478-E763-CA4A-8E5F-984FE2C1774B}" type="presParOf" srcId="{963C533F-B328-754A-9727-222283737546}" destId="{DABC0B08-DDD1-CC4A-8B00-67646FC6EF74}" srcOrd="1" destOrd="0" presId="urn:microsoft.com/office/officeart/2005/8/layout/default"/>
    <dgm:cxn modelId="{D7A25BDE-3D78-FE43-8C39-2F205CD4A5E5}" type="presParOf" srcId="{963C533F-B328-754A-9727-222283737546}" destId="{DE072C26-87A9-3F4C-BDCB-6EE88E07C869}" srcOrd="2" destOrd="0" presId="urn:microsoft.com/office/officeart/2005/8/layout/default"/>
    <dgm:cxn modelId="{B90D50D7-0E69-5547-870F-E614D0D83DD7}" type="presParOf" srcId="{963C533F-B328-754A-9727-222283737546}" destId="{FCE8F660-CAAE-724B-9204-E72B927D0394}" srcOrd="3" destOrd="0" presId="urn:microsoft.com/office/officeart/2005/8/layout/default"/>
    <dgm:cxn modelId="{E675BA1D-8DFB-734D-B2D8-77EA09BA1023}" type="presParOf" srcId="{963C533F-B328-754A-9727-222283737546}" destId="{6B23CA5C-4E67-E543-BCB8-B1C452C1DC43}" srcOrd="4" destOrd="0" presId="urn:microsoft.com/office/officeart/2005/8/layout/default"/>
    <dgm:cxn modelId="{6C768B64-C704-C84F-B3FE-7235B68C10FE}" type="presParOf" srcId="{963C533F-B328-754A-9727-222283737546}" destId="{C79F9634-9372-7E41-BA49-2D0AD2E1BD4D}" srcOrd="5" destOrd="0" presId="urn:microsoft.com/office/officeart/2005/8/layout/default"/>
    <dgm:cxn modelId="{288D8B36-F063-A442-8CF8-2C9335448BD6}" type="presParOf" srcId="{963C533F-B328-754A-9727-222283737546}" destId="{BCFD6FBA-4A09-5C4A-A5BC-11A0FB8EA854}" srcOrd="6" destOrd="0" presId="urn:microsoft.com/office/officeart/2005/8/layout/default"/>
    <dgm:cxn modelId="{F4AD56CA-8CDA-0B41-A504-CECD8228F915}" type="presParOf" srcId="{963C533F-B328-754A-9727-222283737546}" destId="{A1979723-609E-EB45-908A-D3AD9DC416E7}" srcOrd="7" destOrd="0" presId="urn:microsoft.com/office/officeart/2005/8/layout/default"/>
    <dgm:cxn modelId="{C70D12D6-8B19-224B-852A-E4C46A2EF584}" type="presParOf" srcId="{963C533F-B328-754A-9727-222283737546}" destId="{032D5388-7D9A-8548-BDDF-C76A613B90CD}" srcOrd="8" destOrd="0" presId="urn:microsoft.com/office/officeart/2005/8/layout/default"/>
    <dgm:cxn modelId="{69C42DE9-B6B7-9740-9D38-516281F2CF45}" type="presParOf" srcId="{963C533F-B328-754A-9727-222283737546}" destId="{9CBC6668-CC14-C247-94AD-B8613E53092F}" srcOrd="9" destOrd="0" presId="urn:microsoft.com/office/officeart/2005/8/layout/default"/>
    <dgm:cxn modelId="{22FC50B6-5212-B347-9C8B-9ABD700908EE}" type="presParOf" srcId="{963C533F-B328-754A-9727-222283737546}" destId="{2786D69C-A66F-124C-91DB-55A36F855F2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532DF9-61D2-4CC5-9E92-EBE9BB77C6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9AC4ECB-B68B-45B0-9BB9-1C0DDE4FB1A2}">
      <dgm:prSet/>
      <dgm:spPr/>
      <dgm:t>
        <a:bodyPr/>
        <a:lstStyle/>
        <a:p>
          <a:r>
            <a:rPr lang="fr-FR"/>
            <a:t>Aperçu des datasets</a:t>
          </a:r>
          <a:endParaRPr lang="en-US"/>
        </a:p>
      </dgm:t>
    </dgm:pt>
    <dgm:pt modelId="{F87D18A0-3633-4C1D-BCC3-86C9FB25F26A}" type="parTrans" cxnId="{0870B8DA-2C3A-42A6-BAAF-04EAF54C88E4}">
      <dgm:prSet/>
      <dgm:spPr/>
      <dgm:t>
        <a:bodyPr/>
        <a:lstStyle/>
        <a:p>
          <a:endParaRPr lang="en-US"/>
        </a:p>
      </dgm:t>
    </dgm:pt>
    <dgm:pt modelId="{1353EEB9-8481-4F33-BEF3-044062726578}" type="sibTrans" cxnId="{0870B8DA-2C3A-42A6-BAAF-04EAF54C88E4}">
      <dgm:prSet/>
      <dgm:spPr/>
      <dgm:t>
        <a:bodyPr/>
        <a:lstStyle/>
        <a:p>
          <a:endParaRPr lang="en-US"/>
        </a:p>
      </dgm:t>
    </dgm:pt>
    <dgm:pt modelId="{A3D15C39-F63A-4DD0-8178-B96E2A7D9BB2}">
      <dgm:prSet/>
      <dgm:spPr/>
      <dgm:t>
        <a:bodyPr/>
        <a:lstStyle/>
        <a:p>
          <a:r>
            <a:rPr lang="fr-FR" dirty="0"/>
            <a:t>Aperçu des scripts</a:t>
          </a:r>
          <a:endParaRPr lang="en-US" dirty="0"/>
        </a:p>
      </dgm:t>
    </dgm:pt>
    <dgm:pt modelId="{43C2E718-18CB-468A-B3BD-9000F1483FB4}" type="parTrans" cxnId="{99B9658A-C38B-4C9A-AA8D-F147B7339805}">
      <dgm:prSet/>
      <dgm:spPr/>
      <dgm:t>
        <a:bodyPr/>
        <a:lstStyle/>
        <a:p>
          <a:endParaRPr lang="en-US"/>
        </a:p>
      </dgm:t>
    </dgm:pt>
    <dgm:pt modelId="{3809961C-5008-4A9F-B66B-9417191A2619}" type="sibTrans" cxnId="{99B9658A-C38B-4C9A-AA8D-F147B7339805}">
      <dgm:prSet/>
      <dgm:spPr/>
      <dgm:t>
        <a:bodyPr/>
        <a:lstStyle/>
        <a:p>
          <a:endParaRPr lang="en-US"/>
        </a:p>
      </dgm:t>
    </dgm:pt>
    <dgm:pt modelId="{F93E260A-C9CE-4D58-A04D-DC971167D65B}">
      <dgm:prSet/>
      <dgm:spPr/>
      <dgm:t>
        <a:bodyPr/>
        <a:lstStyle/>
        <a:p>
          <a:r>
            <a:rPr lang="fr-FR" dirty="0"/>
            <a:t>Traitement de la donnée</a:t>
          </a:r>
          <a:endParaRPr lang="en-US" dirty="0"/>
        </a:p>
      </dgm:t>
    </dgm:pt>
    <dgm:pt modelId="{66DA8FE8-B330-4A37-B710-96DCBDFD8C50}" type="parTrans" cxnId="{1263494A-8881-402B-A711-95453F6E4C4E}">
      <dgm:prSet/>
      <dgm:spPr/>
      <dgm:t>
        <a:bodyPr/>
        <a:lstStyle/>
        <a:p>
          <a:endParaRPr lang="en-US"/>
        </a:p>
      </dgm:t>
    </dgm:pt>
    <dgm:pt modelId="{15917FFB-D2DA-4F76-9D3F-15CDFE97099D}" type="sibTrans" cxnId="{1263494A-8881-402B-A711-95453F6E4C4E}">
      <dgm:prSet/>
      <dgm:spPr/>
      <dgm:t>
        <a:bodyPr/>
        <a:lstStyle/>
        <a:p>
          <a:endParaRPr lang="en-US"/>
        </a:p>
      </dgm:t>
    </dgm:pt>
    <dgm:pt modelId="{ADDFC3E7-05A7-4AC8-BDD7-257D670F226A}">
      <dgm:prSet/>
      <dgm:spPr/>
      <dgm:t>
        <a:bodyPr/>
        <a:lstStyle/>
        <a:p>
          <a:r>
            <a:rPr lang="fr-FR"/>
            <a:t>Visualisation de la donnée</a:t>
          </a:r>
          <a:endParaRPr lang="en-US"/>
        </a:p>
      </dgm:t>
    </dgm:pt>
    <dgm:pt modelId="{C485AB3B-1E9B-4537-8583-BE7E8E489B9E}" type="parTrans" cxnId="{B10F0A21-44B1-40C1-ADDC-61B87FC98876}">
      <dgm:prSet/>
      <dgm:spPr/>
      <dgm:t>
        <a:bodyPr/>
        <a:lstStyle/>
        <a:p>
          <a:endParaRPr lang="en-US"/>
        </a:p>
      </dgm:t>
    </dgm:pt>
    <dgm:pt modelId="{E49E8F87-CED2-4BEF-A683-8848A39D1CA4}" type="sibTrans" cxnId="{B10F0A21-44B1-40C1-ADDC-61B87FC98876}">
      <dgm:prSet/>
      <dgm:spPr/>
      <dgm:t>
        <a:bodyPr/>
        <a:lstStyle/>
        <a:p>
          <a:endParaRPr lang="en-US"/>
        </a:p>
      </dgm:t>
    </dgm:pt>
    <dgm:pt modelId="{CAB95643-12BE-4735-A04D-F9E797287682}" type="pres">
      <dgm:prSet presAssocID="{82532DF9-61D2-4CC5-9E92-EBE9BB77C652}" presName="root" presStyleCnt="0">
        <dgm:presLayoutVars>
          <dgm:dir/>
          <dgm:resizeHandles val="exact"/>
        </dgm:presLayoutVars>
      </dgm:prSet>
      <dgm:spPr/>
    </dgm:pt>
    <dgm:pt modelId="{E6FB79E1-E9B2-4ECB-81AB-CBA425EEAF1A}" type="pres">
      <dgm:prSet presAssocID="{99AC4ECB-B68B-45B0-9BB9-1C0DDE4FB1A2}" presName="compNode" presStyleCnt="0"/>
      <dgm:spPr/>
    </dgm:pt>
    <dgm:pt modelId="{44AB6A2D-2635-4641-A314-D015CD9A44E9}" type="pres">
      <dgm:prSet presAssocID="{99AC4ECB-B68B-45B0-9BB9-1C0DDE4FB1A2}" presName="bgRect" presStyleLbl="bgShp" presStyleIdx="0" presStyleCnt="4"/>
      <dgm:spPr/>
    </dgm:pt>
    <dgm:pt modelId="{A165102D-8740-4A46-8F00-99DCB04B64E3}" type="pres">
      <dgm:prSet presAssocID="{99AC4ECB-B68B-45B0-9BB9-1C0DDE4FB1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F99AC7-26A3-4431-BFAE-A7CEA3638258}" type="pres">
      <dgm:prSet presAssocID="{99AC4ECB-B68B-45B0-9BB9-1C0DDE4FB1A2}" presName="spaceRect" presStyleCnt="0"/>
      <dgm:spPr/>
    </dgm:pt>
    <dgm:pt modelId="{213F90C3-16CE-43F2-9210-61E772889798}" type="pres">
      <dgm:prSet presAssocID="{99AC4ECB-B68B-45B0-9BB9-1C0DDE4FB1A2}" presName="parTx" presStyleLbl="revTx" presStyleIdx="0" presStyleCnt="4">
        <dgm:presLayoutVars>
          <dgm:chMax val="0"/>
          <dgm:chPref val="0"/>
        </dgm:presLayoutVars>
      </dgm:prSet>
      <dgm:spPr/>
    </dgm:pt>
    <dgm:pt modelId="{B49F0D97-1FC3-4D3B-B7D9-53751F5B1186}" type="pres">
      <dgm:prSet presAssocID="{1353EEB9-8481-4F33-BEF3-044062726578}" presName="sibTrans" presStyleCnt="0"/>
      <dgm:spPr/>
    </dgm:pt>
    <dgm:pt modelId="{89FB561D-6D63-4E53-AB56-7378FEC67EC8}" type="pres">
      <dgm:prSet presAssocID="{A3D15C39-F63A-4DD0-8178-B96E2A7D9BB2}" presName="compNode" presStyleCnt="0"/>
      <dgm:spPr/>
    </dgm:pt>
    <dgm:pt modelId="{6DF28FA9-F174-4F47-8C8D-911A849B3BFA}" type="pres">
      <dgm:prSet presAssocID="{A3D15C39-F63A-4DD0-8178-B96E2A7D9BB2}" presName="bgRect" presStyleLbl="bgShp" presStyleIdx="1" presStyleCnt="4"/>
      <dgm:spPr/>
    </dgm:pt>
    <dgm:pt modelId="{AAF367F2-9FAA-4245-B9B1-4ECA2E7769B0}" type="pres">
      <dgm:prSet presAssocID="{A3D15C39-F63A-4DD0-8178-B96E2A7D9B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404DD51-75C7-417A-87C7-FF946E57920F}" type="pres">
      <dgm:prSet presAssocID="{A3D15C39-F63A-4DD0-8178-B96E2A7D9BB2}" presName="spaceRect" presStyleCnt="0"/>
      <dgm:spPr/>
    </dgm:pt>
    <dgm:pt modelId="{E03F3315-48DE-4795-BBB7-A0EF93AF5D1F}" type="pres">
      <dgm:prSet presAssocID="{A3D15C39-F63A-4DD0-8178-B96E2A7D9BB2}" presName="parTx" presStyleLbl="revTx" presStyleIdx="1" presStyleCnt="4">
        <dgm:presLayoutVars>
          <dgm:chMax val="0"/>
          <dgm:chPref val="0"/>
        </dgm:presLayoutVars>
      </dgm:prSet>
      <dgm:spPr/>
    </dgm:pt>
    <dgm:pt modelId="{872C49DD-DF53-4828-B31E-A236FF9F1E93}" type="pres">
      <dgm:prSet presAssocID="{3809961C-5008-4A9F-B66B-9417191A2619}" presName="sibTrans" presStyleCnt="0"/>
      <dgm:spPr/>
    </dgm:pt>
    <dgm:pt modelId="{7217CB2E-6BFA-489A-9A17-F64F4F003F04}" type="pres">
      <dgm:prSet presAssocID="{F93E260A-C9CE-4D58-A04D-DC971167D65B}" presName="compNode" presStyleCnt="0"/>
      <dgm:spPr/>
    </dgm:pt>
    <dgm:pt modelId="{6ABE6228-E2C6-471A-9183-1E4E5CE8DA10}" type="pres">
      <dgm:prSet presAssocID="{F93E260A-C9CE-4D58-A04D-DC971167D65B}" presName="bgRect" presStyleLbl="bgShp" presStyleIdx="2" presStyleCnt="4"/>
      <dgm:spPr/>
    </dgm:pt>
    <dgm:pt modelId="{EB47DEF5-505A-4A64-82B3-E849F5904AAA}" type="pres">
      <dgm:prSet presAssocID="{F93E260A-C9CE-4D58-A04D-DC971167D6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ecine"/>
        </a:ext>
      </dgm:extLst>
    </dgm:pt>
    <dgm:pt modelId="{BE50222B-3A25-496E-8CF0-0CB84D2FC675}" type="pres">
      <dgm:prSet presAssocID="{F93E260A-C9CE-4D58-A04D-DC971167D65B}" presName="spaceRect" presStyleCnt="0"/>
      <dgm:spPr/>
    </dgm:pt>
    <dgm:pt modelId="{82C04D40-6726-4799-9610-E87B56C55DC4}" type="pres">
      <dgm:prSet presAssocID="{F93E260A-C9CE-4D58-A04D-DC971167D65B}" presName="parTx" presStyleLbl="revTx" presStyleIdx="2" presStyleCnt="4">
        <dgm:presLayoutVars>
          <dgm:chMax val="0"/>
          <dgm:chPref val="0"/>
        </dgm:presLayoutVars>
      </dgm:prSet>
      <dgm:spPr/>
    </dgm:pt>
    <dgm:pt modelId="{A5405467-2838-49A6-962E-4284EC5CDE2D}" type="pres">
      <dgm:prSet presAssocID="{15917FFB-D2DA-4F76-9D3F-15CDFE97099D}" presName="sibTrans" presStyleCnt="0"/>
      <dgm:spPr/>
    </dgm:pt>
    <dgm:pt modelId="{D756835E-ABC1-4F4A-A933-6ADD8A30AE09}" type="pres">
      <dgm:prSet presAssocID="{ADDFC3E7-05A7-4AC8-BDD7-257D670F226A}" presName="compNode" presStyleCnt="0"/>
      <dgm:spPr/>
    </dgm:pt>
    <dgm:pt modelId="{FF2AB87A-3602-4440-9FCE-17C1E18F2AEA}" type="pres">
      <dgm:prSet presAssocID="{ADDFC3E7-05A7-4AC8-BDD7-257D670F226A}" presName="bgRect" presStyleLbl="bgShp" presStyleIdx="3" presStyleCnt="4"/>
      <dgm:spPr/>
    </dgm:pt>
    <dgm:pt modelId="{0342C88F-CA07-46FF-837F-E07032E8756E}" type="pres">
      <dgm:prSet presAssocID="{ADDFC3E7-05A7-4AC8-BDD7-257D670F22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Œil"/>
        </a:ext>
      </dgm:extLst>
    </dgm:pt>
    <dgm:pt modelId="{F9F6CBAB-5470-446D-ACB5-9425C587552D}" type="pres">
      <dgm:prSet presAssocID="{ADDFC3E7-05A7-4AC8-BDD7-257D670F226A}" presName="spaceRect" presStyleCnt="0"/>
      <dgm:spPr/>
    </dgm:pt>
    <dgm:pt modelId="{9C8A6EB9-6357-4B72-99B0-CAB862A61C68}" type="pres">
      <dgm:prSet presAssocID="{ADDFC3E7-05A7-4AC8-BDD7-257D670F22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284605-CAA9-4E7B-BEC4-9E5AE129A8FE}" type="presOf" srcId="{F93E260A-C9CE-4D58-A04D-DC971167D65B}" destId="{82C04D40-6726-4799-9610-E87B56C55DC4}" srcOrd="0" destOrd="0" presId="urn:microsoft.com/office/officeart/2018/2/layout/IconVerticalSolidList"/>
    <dgm:cxn modelId="{B10F0A21-44B1-40C1-ADDC-61B87FC98876}" srcId="{82532DF9-61D2-4CC5-9E92-EBE9BB77C652}" destId="{ADDFC3E7-05A7-4AC8-BDD7-257D670F226A}" srcOrd="3" destOrd="0" parTransId="{C485AB3B-1E9B-4537-8583-BE7E8E489B9E}" sibTransId="{E49E8F87-CED2-4BEF-A683-8848A39D1CA4}"/>
    <dgm:cxn modelId="{3F50922E-8B68-4D1F-B6AB-512CCF61ED53}" type="presOf" srcId="{82532DF9-61D2-4CC5-9E92-EBE9BB77C652}" destId="{CAB95643-12BE-4735-A04D-F9E797287682}" srcOrd="0" destOrd="0" presId="urn:microsoft.com/office/officeart/2018/2/layout/IconVerticalSolidList"/>
    <dgm:cxn modelId="{1263494A-8881-402B-A711-95453F6E4C4E}" srcId="{82532DF9-61D2-4CC5-9E92-EBE9BB77C652}" destId="{F93E260A-C9CE-4D58-A04D-DC971167D65B}" srcOrd="2" destOrd="0" parTransId="{66DA8FE8-B330-4A37-B710-96DCBDFD8C50}" sibTransId="{15917FFB-D2DA-4F76-9D3F-15CDFE97099D}"/>
    <dgm:cxn modelId="{524E2C61-E00B-4C34-8F55-04ADD0C5B14A}" type="presOf" srcId="{ADDFC3E7-05A7-4AC8-BDD7-257D670F226A}" destId="{9C8A6EB9-6357-4B72-99B0-CAB862A61C68}" srcOrd="0" destOrd="0" presId="urn:microsoft.com/office/officeart/2018/2/layout/IconVerticalSolidList"/>
    <dgm:cxn modelId="{A5CE3F6E-6F81-4268-80A1-AB161AED326C}" type="presOf" srcId="{99AC4ECB-B68B-45B0-9BB9-1C0DDE4FB1A2}" destId="{213F90C3-16CE-43F2-9210-61E772889798}" srcOrd="0" destOrd="0" presId="urn:microsoft.com/office/officeart/2018/2/layout/IconVerticalSolidList"/>
    <dgm:cxn modelId="{99B9658A-C38B-4C9A-AA8D-F147B7339805}" srcId="{82532DF9-61D2-4CC5-9E92-EBE9BB77C652}" destId="{A3D15C39-F63A-4DD0-8178-B96E2A7D9BB2}" srcOrd="1" destOrd="0" parTransId="{43C2E718-18CB-468A-B3BD-9000F1483FB4}" sibTransId="{3809961C-5008-4A9F-B66B-9417191A2619}"/>
    <dgm:cxn modelId="{0870B8DA-2C3A-42A6-BAAF-04EAF54C88E4}" srcId="{82532DF9-61D2-4CC5-9E92-EBE9BB77C652}" destId="{99AC4ECB-B68B-45B0-9BB9-1C0DDE4FB1A2}" srcOrd="0" destOrd="0" parTransId="{F87D18A0-3633-4C1D-BCC3-86C9FB25F26A}" sibTransId="{1353EEB9-8481-4F33-BEF3-044062726578}"/>
    <dgm:cxn modelId="{B5EEE4EE-D7D4-4271-936F-2B3BD922AC8F}" type="presOf" srcId="{A3D15C39-F63A-4DD0-8178-B96E2A7D9BB2}" destId="{E03F3315-48DE-4795-BBB7-A0EF93AF5D1F}" srcOrd="0" destOrd="0" presId="urn:microsoft.com/office/officeart/2018/2/layout/IconVerticalSolidList"/>
    <dgm:cxn modelId="{6AAFA112-D58B-47B5-838F-DDBFB0435F6E}" type="presParOf" srcId="{CAB95643-12BE-4735-A04D-F9E797287682}" destId="{E6FB79E1-E9B2-4ECB-81AB-CBA425EEAF1A}" srcOrd="0" destOrd="0" presId="urn:microsoft.com/office/officeart/2018/2/layout/IconVerticalSolidList"/>
    <dgm:cxn modelId="{0B0C5FE3-F7CE-4D51-947A-18BD9C2CBEB4}" type="presParOf" srcId="{E6FB79E1-E9B2-4ECB-81AB-CBA425EEAF1A}" destId="{44AB6A2D-2635-4641-A314-D015CD9A44E9}" srcOrd="0" destOrd="0" presId="urn:microsoft.com/office/officeart/2018/2/layout/IconVerticalSolidList"/>
    <dgm:cxn modelId="{A4375E23-BA9C-4B86-AC50-3FADFF4BEC88}" type="presParOf" srcId="{E6FB79E1-E9B2-4ECB-81AB-CBA425EEAF1A}" destId="{A165102D-8740-4A46-8F00-99DCB04B64E3}" srcOrd="1" destOrd="0" presId="urn:microsoft.com/office/officeart/2018/2/layout/IconVerticalSolidList"/>
    <dgm:cxn modelId="{892D6F75-521A-430E-9487-AF52F8FB449D}" type="presParOf" srcId="{E6FB79E1-E9B2-4ECB-81AB-CBA425EEAF1A}" destId="{F1F99AC7-26A3-4431-BFAE-A7CEA3638258}" srcOrd="2" destOrd="0" presId="urn:microsoft.com/office/officeart/2018/2/layout/IconVerticalSolidList"/>
    <dgm:cxn modelId="{EE7D83DC-103C-4E35-821C-1998BB8A745E}" type="presParOf" srcId="{E6FB79E1-E9B2-4ECB-81AB-CBA425EEAF1A}" destId="{213F90C3-16CE-43F2-9210-61E772889798}" srcOrd="3" destOrd="0" presId="urn:microsoft.com/office/officeart/2018/2/layout/IconVerticalSolidList"/>
    <dgm:cxn modelId="{1DA93B56-B067-4FE3-B2E0-B36038EEB107}" type="presParOf" srcId="{CAB95643-12BE-4735-A04D-F9E797287682}" destId="{B49F0D97-1FC3-4D3B-B7D9-53751F5B1186}" srcOrd="1" destOrd="0" presId="urn:microsoft.com/office/officeart/2018/2/layout/IconVerticalSolidList"/>
    <dgm:cxn modelId="{2B716818-2C6E-4813-B6FF-30B8BA1B7C50}" type="presParOf" srcId="{CAB95643-12BE-4735-A04D-F9E797287682}" destId="{89FB561D-6D63-4E53-AB56-7378FEC67EC8}" srcOrd="2" destOrd="0" presId="urn:microsoft.com/office/officeart/2018/2/layout/IconVerticalSolidList"/>
    <dgm:cxn modelId="{99CD0CDE-3CA4-4984-AB41-2F51737AB1B0}" type="presParOf" srcId="{89FB561D-6D63-4E53-AB56-7378FEC67EC8}" destId="{6DF28FA9-F174-4F47-8C8D-911A849B3BFA}" srcOrd="0" destOrd="0" presId="urn:microsoft.com/office/officeart/2018/2/layout/IconVerticalSolidList"/>
    <dgm:cxn modelId="{7C9A9AF5-7E4B-42C1-83E7-2EEFED3BF03C}" type="presParOf" srcId="{89FB561D-6D63-4E53-AB56-7378FEC67EC8}" destId="{AAF367F2-9FAA-4245-B9B1-4ECA2E7769B0}" srcOrd="1" destOrd="0" presId="urn:microsoft.com/office/officeart/2018/2/layout/IconVerticalSolidList"/>
    <dgm:cxn modelId="{16346A9A-50DD-4B8F-B7CD-16F0D3C3377F}" type="presParOf" srcId="{89FB561D-6D63-4E53-AB56-7378FEC67EC8}" destId="{C404DD51-75C7-417A-87C7-FF946E57920F}" srcOrd="2" destOrd="0" presId="urn:microsoft.com/office/officeart/2018/2/layout/IconVerticalSolidList"/>
    <dgm:cxn modelId="{F34B0BEF-7376-49B0-9E93-D73455F57329}" type="presParOf" srcId="{89FB561D-6D63-4E53-AB56-7378FEC67EC8}" destId="{E03F3315-48DE-4795-BBB7-A0EF93AF5D1F}" srcOrd="3" destOrd="0" presId="urn:microsoft.com/office/officeart/2018/2/layout/IconVerticalSolidList"/>
    <dgm:cxn modelId="{4A15C1D7-7C39-436C-AB01-7C0A6BB74E22}" type="presParOf" srcId="{CAB95643-12BE-4735-A04D-F9E797287682}" destId="{872C49DD-DF53-4828-B31E-A236FF9F1E93}" srcOrd="3" destOrd="0" presId="urn:microsoft.com/office/officeart/2018/2/layout/IconVerticalSolidList"/>
    <dgm:cxn modelId="{6306313E-4A53-4B0F-8551-82F4D8E62B88}" type="presParOf" srcId="{CAB95643-12BE-4735-A04D-F9E797287682}" destId="{7217CB2E-6BFA-489A-9A17-F64F4F003F04}" srcOrd="4" destOrd="0" presId="urn:microsoft.com/office/officeart/2018/2/layout/IconVerticalSolidList"/>
    <dgm:cxn modelId="{8E0FBFE6-4A69-40F7-9A55-636E2E692025}" type="presParOf" srcId="{7217CB2E-6BFA-489A-9A17-F64F4F003F04}" destId="{6ABE6228-E2C6-471A-9183-1E4E5CE8DA10}" srcOrd="0" destOrd="0" presId="urn:microsoft.com/office/officeart/2018/2/layout/IconVerticalSolidList"/>
    <dgm:cxn modelId="{BD8118F8-2493-4ED6-93A2-7D77C8487B5A}" type="presParOf" srcId="{7217CB2E-6BFA-489A-9A17-F64F4F003F04}" destId="{EB47DEF5-505A-4A64-82B3-E849F5904AAA}" srcOrd="1" destOrd="0" presId="urn:microsoft.com/office/officeart/2018/2/layout/IconVerticalSolidList"/>
    <dgm:cxn modelId="{2BC16DBE-5777-4ACD-A5E6-A5670E74267C}" type="presParOf" srcId="{7217CB2E-6BFA-489A-9A17-F64F4F003F04}" destId="{BE50222B-3A25-496E-8CF0-0CB84D2FC675}" srcOrd="2" destOrd="0" presId="urn:microsoft.com/office/officeart/2018/2/layout/IconVerticalSolidList"/>
    <dgm:cxn modelId="{8FF7F9BC-47A7-4708-B297-7E8BE1134996}" type="presParOf" srcId="{7217CB2E-6BFA-489A-9A17-F64F4F003F04}" destId="{82C04D40-6726-4799-9610-E87B56C55DC4}" srcOrd="3" destOrd="0" presId="urn:microsoft.com/office/officeart/2018/2/layout/IconVerticalSolidList"/>
    <dgm:cxn modelId="{28BBD69E-75CF-46D8-ABCA-EC5A59FBD37E}" type="presParOf" srcId="{CAB95643-12BE-4735-A04D-F9E797287682}" destId="{A5405467-2838-49A6-962E-4284EC5CDE2D}" srcOrd="5" destOrd="0" presId="urn:microsoft.com/office/officeart/2018/2/layout/IconVerticalSolidList"/>
    <dgm:cxn modelId="{7FB33787-5D0E-4615-956F-7FDE82DE39A8}" type="presParOf" srcId="{CAB95643-12BE-4735-A04D-F9E797287682}" destId="{D756835E-ABC1-4F4A-A933-6ADD8A30AE09}" srcOrd="6" destOrd="0" presId="urn:microsoft.com/office/officeart/2018/2/layout/IconVerticalSolidList"/>
    <dgm:cxn modelId="{01662FB2-4D87-4639-86B8-2C04AE485830}" type="presParOf" srcId="{D756835E-ABC1-4F4A-A933-6ADD8A30AE09}" destId="{FF2AB87A-3602-4440-9FCE-17C1E18F2AEA}" srcOrd="0" destOrd="0" presId="urn:microsoft.com/office/officeart/2018/2/layout/IconVerticalSolidList"/>
    <dgm:cxn modelId="{B0B8ECE6-C983-48DD-931E-6E12B917C7A4}" type="presParOf" srcId="{D756835E-ABC1-4F4A-A933-6ADD8A30AE09}" destId="{0342C88F-CA07-46FF-837F-E07032E8756E}" srcOrd="1" destOrd="0" presId="urn:microsoft.com/office/officeart/2018/2/layout/IconVerticalSolidList"/>
    <dgm:cxn modelId="{262D1C94-0DD5-460D-B976-AD8FAB2907D4}" type="presParOf" srcId="{D756835E-ABC1-4F4A-A933-6ADD8A30AE09}" destId="{F9F6CBAB-5470-446D-ACB5-9425C587552D}" srcOrd="2" destOrd="0" presId="urn:microsoft.com/office/officeart/2018/2/layout/IconVerticalSolidList"/>
    <dgm:cxn modelId="{F05F59ED-4C72-4784-BE0A-42060159104D}" type="presParOf" srcId="{D756835E-ABC1-4F4A-A933-6ADD8A30AE09}" destId="{9C8A6EB9-6357-4B72-99B0-CAB862A61C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12088F-9A0C-4CCA-8850-19E8B6EB8C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6B507E-B076-42FF-8727-553A823643D0}">
      <dgm:prSet/>
      <dgm:spPr/>
      <dgm:t>
        <a:bodyPr/>
        <a:lstStyle/>
        <a:p>
          <a:r>
            <a:rPr lang="fr-FR"/>
            <a:t>Axes d’amélioration </a:t>
          </a:r>
          <a:endParaRPr lang="en-US"/>
        </a:p>
      </dgm:t>
    </dgm:pt>
    <dgm:pt modelId="{F70EB910-38D1-4C03-A0EC-ABD6A3A67386}" type="parTrans" cxnId="{1D697D3A-6976-425B-9794-4182C24F5700}">
      <dgm:prSet/>
      <dgm:spPr/>
      <dgm:t>
        <a:bodyPr/>
        <a:lstStyle/>
        <a:p>
          <a:endParaRPr lang="en-US"/>
        </a:p>
      </dgm:t>
    </dgm:pt>
    <dgm:pt modelId="{1E297527-65E0-48BB-B773-9AA0C60CCF3F}" type="sibTrans" cxnId="{1D697D3A-6976-425B-9794-4182C24F5700}">
      <dgm:prSet/>
      <dgm:spPr/>
      <dgm:t>
        <a:bodyPr/>
        <a:lstStyle/>
        <a:p>
          <a:endParaRPr lang="en-US"/>
        </a:p>
      </dgm:t>
    </dgm:pt>
    <dgm:pt modelId="{666CD2D9-5B78-46A3-A143-801891851B33}">
      <dgm:prSet/>
      <dgm:spPr/>
      <dgm:t>
        <a:bodyPr/>
        <a:lstStyle/>
        <a:p>
          <a:r>
            <a:rPr lang="fr-FR"/>
            <a:t>Apport du Projet</a:t>
          </a:r>
          <a:endParaRPr lang="en-US"/>
        </a:p>
      </dgm:t>
    </dgm:pt>
    <dgm:pt modelId="{70186E0E-9943-4B93-82C0-3BE2469BDD2E}" type="parTrans" cxnId="{94EA0553-5FE6-4376-B62E-E008D12EB04A}">
      <dgm:prSet/>
      <dgm:spPr/>
      <dgm:t>
        <a:bodyPr/>
        <a:lstStyle/>
        <a:p>
          <a:endParaRPr lang="en-US"/>
        </a:p>
      </dgm:t>
    </dgm:pt>
    <dgm:pt modelId="{850220B4-E0E4-437C-9E9B-342461D0DA91}" type="sibTrans" cxnId="{94EA0553-5FE6-4376-B62E-E008D12EB04A}">
      <dgm:prSet/>
      <dgm:spPr/>
      <dgm:t>
        <a:bodyPr/>
        <a:lstStyle/>
        <a:p>
          <a:endParaRPr lang="en-US"/>
        </a:p>
      </dgm:t>
    </dgm:pt>
    <dgm:pt modelId="{75C567BF-6EAC-4CFF-B2CC-364F07BADB51}">
      <dgm:prSet/>
      <dgm:spPr/>
      <dgm:t>
        <a:bodyPr/>
        <a:lstStyle/>
        <a:p>
          <a:r>
            <a:rPr lang="fr-FR"/>
            <a:t>Difficultés rencontrées</a:t>
          </a:r>
          <a:endParaRPr lang="en-US"/>
        </a:p>
      </dgm:t>
    </dgm:pt>
    <dgm:pt modelId="{B8C6DDEC-6987-444F-B184-4C8EF8CB1EB5}" type="parTrans" cxnId="{A046ECAC-8A41-4205-B187-6CA32E1F2489}">
      <dgm:prSet/>
      <dgm:spPr/>
      <dgm:t>
        <a:bodyPr/>
        <a:lstStyle/>
        <a:p>
          <a:endParaRPr lang="en-US"/>
        </a:p>
      </dgm:t>
    </dgm:pt>
    <dgm:pt modelId="{C384ADA7-C115-42D8-9236-06503F2FC2B0}" type="sibTrans" cxnId="{A046ECAC-8A41-4205-B187-6CA32E1F2489}">
      <dgm:prSet/>
      <dgm:spPr/>
      <dgm:t>
        <a:bodyPr/>
        <a:lstStyle/>
        <a:p>
          <a:endParaRPr lang="en-US"/>
        </a:p>
      </dgm:t>
    </dgm:pt>
    <dgm:pt modelId="{8C1B9AC0-BE1B-4568-B83A-E9919AA4B684}" type="pres">
      <dgm:prSet presAssocID="{2E12088F-9A0C-4CCA-8850-19E8B6EB8C17}" presName="root" presStyleCnt="0">
        <dgm:presLayoutVars>
          <dgm:dir/>
          <dgm:resizeHandles val="exact"/>
        </dgm:presLayoutVars>
      </dgm:prSet>
      <dgm:spPr/>
    </dgm:pt>
    <dgm:pt modelId="{B0377062-9061-4B0C-95C8-4C08D43263D3}" type="pres">
      <dgm:prSet presAssocID="{F86B507E-B076-42FF-8727-553A823643D0}" presName="compNode" presStyleCnt="0"/>
      <dgm:spPr/>
    </dgm:pt>
    <dgm:pt modelId="{646E43D7-5243-4DE4-B84A-A8029DBE5211}" type="pres">
      <dgm:prSet presAssocID="{F86B507E-B076-42FF-8727-553A823643D0}" presName="bgRect" presStyleLbl="bgShp" presStyleIdx="0" presStyleCnt="3"/>
      <dgm:spPr/>
    </dgm:pt>
    <dgm:pt modelId="{F2467BB7-B77C-41B3-B76F-EBCE2C13E059}" type="pres">
      <dgm:prSet presAssocID="{F86B507E-B076-42FF-8727-553A823643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lipse"/>
        </a:ext>
      </dgm:extLst>
    </dgm:pt>
    <dgm:pt modelId="{1BF5D1F4-04BD-4B40-9011-10F7E6CE3870}" type="pres">
      <dgm:prSet presAssocID="{F86B507E-B076-42FF-8727-553A823643D0}" presName="spaceRect" presStyleCnt="0"/>
      <dgm:spPr/>
    </dgm:pt>
    <dgm:pt modelId="{17323C31-EAA6-4E73-84AC-7627BF57020C}" type="pres">
      <dgm:prSet presAssocID="{F86B507E-B076-42FF-8727-553A823643D0}" presName="parTx" presStyleLbl="revTx" presStyleIdx="0" presStyleCnt="3">
        <dgm:presLayoutVars>
          <dgm:chMax val="0"/>
          <dgm:chPref val="0"/>
        </dgm:presLayoutVars>
      </dgm:prSet>
      <dgm:spPr/>
    </dgm:pt>
    <dgm:pt modelId="{7D20A2BC-E4E4-438B-AF7B-1FF95FF84640}" type="pres">
      <dgm:prSet presAssocID="{1E297527-65E0-48BB-B773-9AA0C60CCF3F}" presName="sibTrans" presStyleCnt="0"/>
      <dgm:spPr/>
    </dgm:pt>
    <dgm:pt modelId="{8FEBE34E-EAF2-400F-BF92-98CA6E745BB5}" type="pres">
      <dgm:prSet presAssocID="{666CD2D9-5B78-46A3-A143-801891851B33}" presName="compNode" presStyleCnt="0"/>
      <dgm:spPr/>
    </dgm:pt>
    <dgm:pt modelId="{819BABBE-D888-4286-B340-DB6019B69C5D}" type="pres">
      <dgm:prSet presAssocID="{666CD2D9-5B78-46A3-A143-801891851B33}" presName="bgRect" presStyleLbl="bgShp" presStyleIdx="1" presStyleCnt="3"/>
      <dgm:spPr/>
    </dgm:pt>
    <dgm:pt modelId="{349BAC66-F243-44E7-859D-E077D1B34358}" type="pres">
      <dgm:prSet presAssocID="{666CD2D9-5B78-46A3-A143-801891851B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uveau projet d’équipe"/>
        </a:ext>
      </dgm:extLst>
    </dgm:pt>
    <dgm:pt modelId="{65296040-8CBF-4B8F-982B-017F66276385}" type="pres">
      <dgm:prSet presAssocID="{666CD2D9-5B78-46A3-A143-801891851B33}" presName="spaceRect" presStyleCnt="0"/>
      <dgm:spPr/>
    </dgm:pt>
    <dgm:pt modelId="{363F7363-BDF4-4817-87F4-D1D53F5B4492}" type="pres">
      <dgm:prSet presAssocID="{666CD2D9-5B78-46A3-A143-801891851B33}" presName="parTx" presStyleLbl="revTx" presStyleIdx="1" presStyleCnt="3">
        <dgm:presLayoutVars>
          <dgm:chMax val="0"/>
          <dgm:chPref val="0"/>
        </dgm:presLayoutVars>
      </dgm:prSet>
      <dgm:spPr/>
    </dgm:pt>
    <dgm:pt modelId="{44A16927-0666-489E-8266-1389E6A086D6}" type="pres">
      <dgm:prSet presAssocID="{850220B4-E0E4-437C-9E9B-342461D0DA91}" presName="sibTrans" presStyleCnt="0"/>
      <dgm:spPr/>
    </dgm:pt>
    <dgm:pt modelId="{5D5FD336-3C80-42B3-98BD-03BEBC679829}" type="pres">
      <dgm:prSet presAssocID="{75C567BF-6EAC-4CFF-B2CC-364F07BADB51}" presName="compNode" presStyleCnt="0"/>
      <dgm:spPr/>
    </dgm:pt>
    <dgm:pt modelId="{4C8CA173-4788-4657-8C07-026C9BA0F998}" type="pres">
      <dgm:prSet presAssocID="{75C567BF-6EAC-4CFF-B2CC-364F07BADB51}" presName="bgRect" presStyleLbl="bgShp" presStyleIdx="2" presStyleCnt="3"/>
      <dgm:spPr/>
    </dgm:pt>
    <dgm:pt modelId="{88DD5D0F-B421-4192-9E45-2E5F5D3C6896}" type="pres">
      <dgm:prSet presAssocID="{75C567BF-6EAC-4CFF-B2CC-364F07BADB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pprimer dictionnaire"/>
        </a:ext>
      </dgm:extLst>
    </dgm:pt>
    <dgm:pt modelId="{8EEEDBD2-22FD-4749-89E5-151B0B4DF0C6}" type="pres">
      <dgm:prSet presAssocID="{75C567BF-6EAC-4CFF-B2CC-364F07BADB51}" presName="spaceRect" presStyleCnt="0"/>
      <dgm:spPr/>
    </dgm:pt>
    <dgm:pt modelId="{13C62F10-1066-4407-BA0D-DAC7F810969C}" type="pres">
      <dgm:prSet presAssocID="{75C567BF-6EAC-4CFF-B2CC-364F07BADB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697D3A-6976-425B-9794-4182C24F5700}" srcId="{2E12088F-9A0C-4CCA-8850-19E8B6EB8C17}" destId="{F86B507E-B076-42FF-8727-553A823643D0}" srcOrd="0" destOrd="0" parTransId="{F70EB910-38D1-4C03-A0EC-ABD6A3A67386}" sibTransId="{1E297527-65E0-48BB-B773-9AA0C60CCF3F}"/>
    <dgm:cxn modelId="{70F62448-CF5A-4B9F-A74A-241003C71169}" type="presOf" srcId="{2E12088F-9A0C-4CCA-8850-19E8B6EB8C17}" destId="{8C1B9AC0-BE1B-4568-B83A-E9919AA4B684}" srcOrd="0" destOrd="0" presId="urn:microsoft.com/office/officeart/2018/2/layout/IconVerticalSolidList"/>
    <dgm:cxn modelId="{94EA0553-5FE6-4376-B62E-E008D12EB04A}" srcId="{2E12088F-9A0C-4CCA-8850-19E8B6EB8C17}" destId="{666CD2D9-5B78-46A3-A143-801891851B33}" srcOrd="1" destOrd="0" parTransId="{70186E0E-9943-4B93-82C0-3BE2469BDD2E}" sibTransId="{850220B4-E0E4-437C-9E9B-342461D0DA91}"/>
    <dgm:cxn modelId="{A046ECAC-8A41-4205-B187-6CA32E1F2489}" srcId="{2E12088F-9A0C-4CCA-8850-19E8B6EB8C17}" destId="{75C567BF-6EAC-4CFF-B2CC-364F07BADB51}" srcOrd="2" destOrd="0" parTransId="{B8C6DDEC-6987-444F-B184-4C8EF8CB1EB5}" sibTransId="{C384ADA7-C115-42D8-9236-06503F2FC2B0}"/>
    <dgm:cxn modelId="{D9A8BCC3-16D6-4DDA-8F86-E34BA272A326}" type="presOf" srcId="{666CD2D9-5B78-46A3-A143-801891851B33}" destId="{363F7363-BDF4-4817-87F4-D1D53F5B4492}" srcOrd="0" destOrd="0" presId="urn:microsoft.com/office/officeart/2018/2/layout/IconVerticalSolidList"/>
    <dgm:cxn modelId="{5BF958CC-CD33-473A-94FD-3A9EC7A51177}" type="presOf" srcId="{F86B507E-B076-42FF-8727-553A823643D0}" destId="{17323C31-EAA6-4E73-84AC-7627BF57020C}" srcOrd="0" destOrd="0" presId="urn:microsoft.com/office/officeart/2018/2/layout/IconVerticalSolidList"/>
    <dgm:cxn modelId="{A3468EF8-EE85-4A68-924A-42187B09B000}" type="presOf" srcId="{75C567BF-6EAC-4CFF-B2CC-364F07BADB51}" destId="{13C62F10-1066-4407-BA0D-DAC7F810969C}" srcOrd="0" destOrd="0" presId="urn:microsoft.com/office/officeart/2018/2/layout/IconVerticalSolidList"/>
    <dgm:cxn modelId="{2C7AC01A-8261-4F7A-B3F1-586D4ED2D74F}" type="presParOf" srcId="{8C1B9AC0-BE1B-4568-B83A-E9919AA4B684}" destId="{B0377062-9061-4B0C-95C8-4C08D43263D3}" srcOrd="0" destOrd="0" presId="urn:microsoft.com/office/officeart/2018/2/layout/IconVerticalSolidList"/>
    <dgm:cxn modelId="{32DE4243-96BA-48A2-A641-361CE0289B04}" type="presParOf" srcId="{B0377062-9061-4B0C-95C8-4C08D43263D3}" destId="{646E43D7-5243-4DE4-B84A-A8029DBE5211}" srcOrd="0" destOrd="0" presId="urn:microsoft.com/office/officeart/2018/2/layout/IconVerticalSolidList"/>
    <dgm:cxn modelId="{08A659D8-0E22-4629-98AC-067CC2AF2CCF}" type="presParOf" srcId="{B0377062-9061-4B0C-95C8-4C08D43263D3}" destId="{F2467BB7-B77C-41B3-B76F-EBCE2C13E059}" srcOrd="1" destOrd="0" presId="urn:microsoft.com/office/officeart/2018/2/layout/IconVerticalSolidList"/>
    <dgm:cxn modelId="{DBEB9CB7-0EB3-49B7-B1EE-FADE47446951}" type="presParOf" srcId="{B0377062-9061-4B0C-95C8-4C08D43263D3}" destId="{1BF5D1F4-04BD-4B40-9011-10F7E6CE3870}" srcOrd="2" destOrd="0" presId="urn:microsoft.com/office/officeart/2018/2/layout/IconVerticalSolidList"/>
    <dgm:cxn modelId="{52C5B457-1C5B-4F50-8BC2-10B04842BAA2}" type="presParOf" srcId="{B0377062-9061-4B0C-95C8-4C08D43263D3}" destId="{17323C31-EAA6-4E73-84AC-7627BF57020C}" srcOrd="3" destOrd="0" presId="urn:microsoft.com/office/officeart/2018/2/layout/IconVerticalSolidList"/>
    <dgm:cxn modelId="{A1D52B6F-96AF-4222-90AC-3ED508685EE8}" type="presParOf" srcId="{8C1B9AC0-BE1B-4568-B83A-E9919AA4B684}" destId="{7D20A2BC-E4E4-438B-AF7B-1FF95FF84640}" srcOrd="1" destOrd="0" presId="urn:microsoft.com/office/officeart/2018/2/layout/IconVerticalSolidList"/>
    <dgm:cxn modelId="{F3EB58A0-7995-4FEF-AFAB-B88A8E2AB677}" type="presParOf" srcId="{8C1B9AC0-BE1B-4568-B83A-E9919AA4B684}" destId="{8FEBE34E-EAF2-400F-BF92-98CA6E745BB5}" srcOrd="2" destOrd="0" presId="urn:microsoft.com/office/officeart/2018/2/layout/IconVerticalSolidList"/>
    <dgm:cxn modelId="{67E6A927-AF54-45F0-819E-C9D21F656908}" type="presParOf" srcId="{8FEBE34E-EAF2-400F-BF92-98CA6E745BB5}" destId="{819BABBE-D888-4286-B340-DB6019B69C5D}" srcOrd="0" destOrd="0" presId="urn:microsoft.com/office/officeart/2018/2/layout/IconVerticalSolidList"/>
    <dgm:cxn modelId="{83FF2AE3-84D8-4FB7-83EE-324A0777DBBF}" type="presParOf" srcId="{8FEBE34E-EAF2-400F-BF92-98CA6E745BB5}" destId="{349BAC66-F243-44E7-859D-E077D1B34358}" srcOrd="1" destOrd="0" presId="urn:microsoft.com/office/officeart/2018/2/layout/IconVerticalSolidList"/>
    <dgm:cxn modelId="{834E956D-EE0C-4466-BAB1-D1F625EB4BB6}" type="presParOf" srcId="{8FEBE34E-EAF2-400F-BF92-98CA6E745BB5}" destId="{65296040-8CBF-4B8F-982B-017F66276385}" srcOrd="2" destOrd="0" presId="urn:microsoft.com/office/officeart/2018/2/layout/IconVerticalSolidList"/>
    <dgm:cxn modelId="{79255210-ECDB-4C99-97E2-4DFF572F957D}" type="presParOf" srcId="{8FEBE34E-EAF2-400F-BF92-98CA6E745BB5}" destId="{363F7363-BDF4-4817-87F4-D1D53F5B4492}" srcOrd="3" destOrd="0" presId="urn:microsoft.com/office/officeart/2018/2/layout/IconVerticalSolidList"/>
    <dgm:cxn modelId="{1EB70473-1F91-44A5-846D-57896515ADB5}" type="presParOf" srcId="{8C1B9AC0-BE1B-4568-B83A-E9919AA4B684}" destId="{44A16927-0666-489E-8266-1389E6A086D6}" srcOrd="3" destOrd="0" presId="urn:microsoft.com/office/officeart/2018/2/layout/IconVerticalSolidList"/>
    <dgm:cxn modelId="{A7C36684-9242-4C20-BB9D-A470D2E7E206}" type="presParOf" srcId="{8C1B9AC0-BE1B-4568-B83A-E9919AA4B684}" destId="{5D5FD336-3C80-42B3-98BD-03BEBC679829}" srcOrd="4" destOrd="0" presId="urn:microsoft.com/office/officeart/2018/2/layout/IconVerticalSolidList"/>
    <dgm:cxn modelId="{C4A93531-2B07-45F2-A5B4-AA8536DB1683}" type="presParOf" srcId="{5D5FD336-3C80-42B3-98BD-03BEBC679829}" destId="{4C8CA173-4788-4657-8C07-026C9BA0F998}" srcOrd="0" destOrd="0" presId="urn:microsoft.com/office/officeart/2018/2/layout/IconVerticalSolidList"/>
    <dgm:cxn modelId="{562ED7C8-1398-46A0-85CE-9EB37FD9BE56}" type="presParOf" srcId="{5D5FD336-3C80-42B3-98BD-03BEBC679829}" destId="{88DD5D0F-B421-4192-9E45-2E5F5D3C6896}" srcOrd="1" destOrd="0" presId="urn:microsoft.com/office/officeart/2018/2/layout/IconVerticalSolidList"/>
    <dgm:cxn modelId="{F10C3291-2825-47A9-BA73-D88BA0FACE85}" type="presParOf" srcId="{5D5FD336-3C80-42B3-98BD-03BEBC679829}" destId="{8EEEDBD2-22FD-4749-89E5-151B0B4DF0C6}" srcOrd="2" destOrd="0" presId="urn:microsoft.com/office/officeart/2018/2/layout/IconVerticalSolidList"/>
    <dgm:cxn modelId="{01DA73BA-4C7D-4A11-A615-F7F7E5B1E8D1}" type="presParOf" srcId="{5D5FD336-3C80-42B3-98BD-03BEBC679829}" destId="{13C62F10-1066-4407-BA0D-DAC7F81096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5493B-3BF5-DE4E-B442-61CF72C84A30}">
      <dsp:nvSpPr>
        <dsp:cNvPr id="0" name=""/>
        <dsp:cNvSpPr/>
      </dsp:nvSpPr>
      <dsp:spPr>
        <a:xfrm>
          <a:off x="0" y="1502662"/>
          <a:ext cx="6269038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67F2C-9267-2D46-A71F-1C937FDCB5E3}">
      <dsp:nvSpPr>
        <dsp:cNvPr id="0" name=""/>
        <dsp:cNvSpPr/>
      </dsp:nvSpPr>
      <dsp:spPr>
        <a:xfrm>
          <a:off x="313451" y="823702"/>
          <a:ext cx="4388326" cy="1357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Contexte</a:t>
          </a:r>
          <a:endParaRPr lang="en-US" sz="4600" kern="1200"/>
        </a:p>
      </dsp:txBody>
      <dsp:txXfrm>
        <a:off x="379739" y="889990"/>
        <a:ext cx="4255750" cy="1225344"/>
      </dsp:txXfrm>
    </dsp:sp>
    <dsp:sp modelId="{E4CFABAD-7A9D-2246-A84B-ACE1B3A2D7EB}">
      <dsp:nvSpPr>
        <dsp:cNvPr id="0" name=""/>
        <dsp:cNvSpPr/>
      </dsp:nvSpPr>
      <dsp:spPr>
        <a:xfrm>
          <a:off x="0" y="3589222"/>
          <a:ext cx="6269038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F6767-833E-0645-9B8A-9B6F86B0E32C}">
      <dsp:nvSpPr>
        <dsp:cNvPr id="0" name=""/>
        <dsp:cNvSpPr/>
      </dsp:nvSpPr>
      <dsp:spPr>
        <a:xfrm>
          <a:off x="313451" y="2910262"/>
          <a:ext cx="4388326" cy="13579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noProof="0" dirty="0"/>
            <a:t>Intérêt</a:t>
          </a:r>
          <a:r>
            <a:rPr lang="en-US" sz="4600" kern="1200" dirty="0"/>
            <a:t> du </a:t>
          </a:r>
          <a:r>
            <a:rPr lang="en-US" sz="4600" kern="1200" dirty="0" err="1"/>
            <a:t>projet</a:t>
          </a:r>
          <a:endParaRPr lang="en-US" sz="4600" kern="1200" dirty="0"/>
        </a:p>
      </dsp:txBody>
      <dsp:txXfrm>
        <a:off x="379739" y="2976550"/>
        <a:ext cx="4255750" cy="1225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B1393-9AB7-484B-BFDF-7D40E1FA946C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300" kern="1200"/>
            <a:t>Récupérer de la donnée provenant de deux sources WEB différentes</a:t>
          </a:r>
          <a:endParaRPr lang="en-US" sz="3300" kern="1200"/>
        </a:p>
      </dsp:txBody>
      <dsp:txXfrm>
        <a:off x="36841" y="36841"/>
        <a:ext cx="7931345" cy="1184159"/>
      </dsp:txXfrm>
    </dsp:sp>
    <dsp:sp modelId="{EAAEAD44-7CA7-3844-AC43-2F7A9A3BF588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300" kern="1200" dirty="0"/>
            <a:t>Traiter et mettre à disposition la donnée automatiquement</a:t>
          </a:r>
          <a:endParaRPr lang="en-US" sz="3300" kern="1200" dirty="0"/>
        </a:p>
      </dsp:txBody>
      <dsp:txXfrm>
        <a:off x="856428" y="1504322"/>
        <a:ext cx="7577788" cy="1184159"/>
      </dsp:txXfrm>
    </dsp:sp>
    <dsp:sp modelId="{C3959F09-9A8F-024F-875F-D5A3AA48B5C0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300" kern="1200" dirty="0"/>
            <a:t>Visualiser la donnée</a:t>
          </a:r>
          <a:endParaRPr lang="en-US" sz="3300" kern="1200" dirty="0"/>
        </a:p>
      </dsp:txBody>
      <dsp:txXfrm>
        <a:off x="1676015" y="2971804"/>
        <a:ext cx="7577788" cy="1184159"/>
      </dsp:txXfrm>
    </dsp:sp>
    <dsp:sp modelId="{479CF2C6-F876-1444-8222-CC23151F4BBA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D40DF8C3-F628-B24D-A01B-FE3E5A4048A5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F7889-C533-854D-8303-E5DBCE978522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Qualité de la donnée</a:t>
          </a:r>
          <a:endParaRPr lang="en-US" sz="3700" kern="1200" dirty="0"/>
        </a:p>
      </dsp:txBody>
      <dsp:txXfrm>
        <a:off x="930572" y="3032"/>
        <a:ext cx="2833338" cy="1700003"/>
      </dsp:txXfrm>
    </dsp:sp>
    <dsp:sp modelId="{C21456DA-CEE2-7843-BE66-BC0D42479E9F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Format de la donnée</a:t>
          </a:r>
          <a:endParaRPr lang="en-US" sz="3700" kern="1200" dirty="0"/>
        </a:p>
      </dsp:txBody>
      <dsp:txXfrm>
        <a:off x="4047245" y="3032"/>
        <a:ext cx="2833338" cy="1700003"/>
      </dsp:txXfrm>
    </dsp:sp>
    <dsp:sp modelId="{202288CC-9D70-694E-840A-27A1404AC66E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Liens entre les </a:t>
          </a:r>
          <a:r>
            <a:rPr lang="fr-FR" sz="3700" kern="1200" dirty="0" err="1"/>
            <a:t>DataSets</a:t>
          </a:r>
          <a:endParaRPr lang="en-US" sz="3700" kern="1200" dirty="0"/>
        </a:p>
      </dsp:txBody>
      <dsp:txXfrm>
        <a:off x="7163917" y="3032"/>
        <a:ext cx="2833338" cy="1700003"/>
      </dsp:txXfrm>
    </dsp:sp>
    <dsp:sp modelId="{4FCB075B-1119-2847-84E4-DEA893763163}">
      <dsp:nvSpPr>
        <dsp:cNvPr id="0" name=""/>
        <dsp:cNvSpPr/>
      </dsp:nvSpPr>
      <dsp:spPr>
        <a:xfrm>
          <a:off x="930572" y="1986369"/>
          <a:ext cx="2833338" cy="1700003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Choix des outils</a:t>
          </a:r>
          <a:endParaRPr lang="en-US" sz="3700" kern="1200"/>
        </a:p>
      </dsp:txBody>
      <dsp:txXfrm>
        <a:off x="930572" y="1986369"/>
        <a:ext cx="2833338" cy="1700003"/>
      </dsp:txXfrm>
    </dsp:sp>
    <dsp:sp modelId="{0260CBA9-E37E-C24F-BF65-40C051BA7743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Ressources matérielles </a:t>
          </a:r>
          <a:endParaRPr lang="en-US" sz="3700" kern="1200"/>
        </a:p>
      </dsp:txBody>
      <dsp:txXfrm>
        <a:off x="4047245" y="1986369"/>
        <a:ext cx="2833338" cy="1700003"/>
      </dsp:txXfrm>
    </dsp:sp>
    <dsp:sp modelId="{E375110B-B1DE-624F-8118-47B040F28B22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Visualisation de la donnée</a:t>
          </a:r>
          <a:endParaRPr lang="en-US" sz="3700" kern="1200"/>
        </a:p>
      </dsp:txBody>
      <dsp:txXfrm>
        <a:off x="7163917" y="1986369"/>
        <a:ext cx="2833338" cy="1700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877B9-701E-7147-9242-F647F9B510ED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900" kern="1200"/>
            <a:t>MongoDB</a:t>
          </a:r>
          <a:endParaRPr lang="en-US" sz="4900" kern="1200"/>
        </a:p>
      </dsp:txBody>
      <dsp:txXfrm>
        <a:off x="0" y="39687"/>
        <a:ext cx="3286125" cy="1971675"/>
      </dsp:txXfrm>
    </dsp:sp>
    <dsp:sp modelId="{DE072C26-87A9-3F4C-BDCB-6EE88E07C869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900" kern="1200"/>
            <a:t>VS Code </a:t>
          </a:r>
          <a:endParaRPr lang="en-US" sz="4900" kern="1200"/>
        </a:p>
      </dsp:txBody>
      <dsp:txXfrm>
        <a:off x="3614737" y="39687"/>
        <a:ext cx="3286125" cy="1971675"/>
      </dsp:txXfrm>
    </dsp:sp>
    <dsp:sp modelId="{6B23CA5C-4E67-E543-BCB8-B1C452C1DC43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900" kern="1200"/>
            <a:t>Python</a:t>
          </a:r>
          <a:endParaRPr lang="en-US" sz="4900" kern="1200"/>
        </a:p>
      </dsp:txBody>
      <dsp:txXfrm>
        <a:off x="7229475" y="39687"/>
        <a:ext cx="3286125" cy="1971675"/>
      </dsp:txXfrm>
    </dsp:sp>
    <dsp:sp modelId="{BCFD6FBA-4A09-5C4A-A5BC-11A0FB8EA854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900" kern="1200"/>
            <a:t>Github</a:t>
          </a:r>
          <a:endParaRPr lang="en-US" sz="4900" kern="1200"/>
        </a:p>
      </dsp:txBody>
      <dsp:txXfrm>
        <a:off x="0" y="2339975"/>
        <a:ext cx="3286125" cy="1971675"/>
      </dsp:txXfrm>
    </dsp:sp>
    <dsp:sp modelId="{032D5388-7D9A-8548-BDDF-C76A613B90CD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900" kern="1200" dirty="0"/>
            <a:t>MongoDB</a:t>
          </a:r>
          <a:endParaRPr lang="en-US" sz="4900" kern="1200" dirty="0"/>
        </a:p>
      </dsp:txBody>
      <dsp:txXfrm>
        <a:off x="3614737" y="2339975"/>
        <a:ext cx="3286125" cy="1971675"/>
      </dsp:txXfrm>
    </dsp:sp>
    <dsp:sp modelId="{2786D69C-A66F-124C-91DB-55A36F855F2E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900" kern="1200"/>
            <a:t>SPARK</a:t>
          </a:r>
        </a:p>
      </dsp:txBody>
      <dsp:txXfrm>
        <a:off x="7229475" y="2339975"/>
        <a:ext cx="3286125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B6A2D-2635-4641-A314-D015CD9A44E9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5102D-8740-4A46-8F00-99DCB04B64E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F90C3-16CE-43F2-9210-61E772889798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Aperçu des datasets</a:t>
          </a:r>
          <a:endParaRPr lang="en-US" sz="2200" kern="1200"/>
        </a:p>
      </dsp:txBody>
      <dsp:txXfrm>
        <a:off x="1432649" y="2447"/>
        <a:ext cx="5156041" cy="1240389"/>
      </dsp:txXfrm>
    </dsp:sp>
    <dsp:sp modelId="{6DF28FA9-F174-4F47-8C8D-911A849B3BFA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367F2-9FAA-4245-B9B1-4ECA2E7769B0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F3315-48DE-4795-BBB7-A0EF93AF5D1F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Aperçu des scripts</a:t>
          </a:r>
          <a:endParaRPr lang="en-US" sz="2200" kern="1200" dirty="0"/>
        </a:p>
      </dsp:txBody>
      <dsp:txXfrm>
        <a:off x="1432649" y="1552933"/>
        <a:ext cx="5156041" cy="1240389"/>
      </dsp:txXfrm>
    </dsp:sp>
    <dsp:sp modelId="{6ABE6228-E2C6-471A-9183-1E4E5CE8DA10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7DEF5-505A-4A64-82B3-E849F5904AAA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04D40-6726-4799-9610-E87B56C55DC4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Traitement de la donnée</a:t>
          </a:r>
          <a:endParaRPr lang="en-US" sz="2200" kern="1200" dirty="0"/>
        </a:p>
      </dsp:txBody>
      <dsp:txXfrm>
        <a:off x="1432649" y="3103420"/>
        <a:ext cx="5156041" cy="1240389"/>
      </dsp:txXfrm>
    </dsp:sp>
    <dsp:sp modelId="{FF2AB87A-3602-4440-9FCE-17C1E18F2AEA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2C88F-CA07-46FF-837F-E07032E8756E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A6EB9-6357-4B72-99B0-CAB862A61C68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Visualisation de la donnée</a:t>
          </a:r>
          <a:endParaRPr lang="en-US" sz="2200" kern="1200"/>
        </a:p>
      </dsp:txBody>
      <dsp:txXfrm>
        <a:off x="1432649" y="4653906"/>
        <a:ext cx="5156041" cy="1240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E43D7-5243-4DE4-B84A-A8029DBE5211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67BB7-B77C-41B3-B76F-EBCE2C13E059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23C31-EAA6-4E73-84AC-7627BF57020C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Axes d’amélioration </a:t>
          </a:r>
          <a:endParaRPr lang="en-US" sz="2500" kern="1200"/>
        </a:p>
      </dsp:txBody>
      <dsp:txXfrm>
        <a:off x="1838352" y="680"/>
        <a:ext cx="4430685" cy="1591647"/>
      </dsp:txXfrm>
    </dsp:sp>
    <dsp:sp modelId="{819BABBE-D888-4286-B340-DB6019B69C5D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BAC66-F243-44E7-859D-E077D1B34358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F7363-BDF4-4817-87F4-D1D53F5B4492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Apport du Projet</a:t>
          </a:r>
          <a:endParaRPr lang="en-US" sz="2500" kern="1200"/>
        </a:p>
      </dsp:txBody>
      <dsp:txXfrm>
        <a:off x="1838352" y="1990238"/>
        <a:ext cx="4430685" cy="1591647"/>
      </dsp:txXfrm>
    </dsp:sp>
    <dsp:sp modelId="{4C8CA173-4788-4657-8C07-026C9BA0F998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D5D0F-B421-4192-9E45-2E5F5D3C6896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62F10-1066-4407-BA0D-DAC7F810969C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Difficultés rencontrées</a:t>
          </a:r>
          <a:endParaRPr lang="en-US" sz="2500" kern="1200"/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50B11-DC4F-5F41-8D66-CB7731C0F0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EBEC7-662F-1C4C-88A0-1D18A7596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0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A2003-D011-9CFC-160F-79247F87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055AF3-AEFC-A29D-D0C9-92D1A399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518B39-7163-7B2C-844A-44AD3B4B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FCC-012D-CE49-8817-CB292A4DB634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082AEF-E717-69B4-EA0D-F4225AAD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0F57C-ED9C-500E-6849-9852EE87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1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02C9C-5F44-D6E5-119F-5C1636D1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9FD11-7DD4-3153-503B-918E7C79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9AB0B2-B93D-5D73-0586-C9218CB1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A779-C4F1-FF42-88B6-5E4A3EE4C9DA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0E2EC-E94D-6404-554A-30E38D02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F0653-4720-1D35-B3F5-9EBAB990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54BD03-17A1-C78D-3608-9D6400860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840985-63C9-F5FA-78A5-8A2E1F780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6A501-12A5-F214-543E-E548B544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FFD9-98A4-C74F-8F54-0E948255669E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6478F-6676-4984-FA0E-06C763AC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7C153-E54D-8924-BD0D-0FB656CA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308E8-E962-8715-21A6-666F416A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8D51A4-AF58-0A01-90EB-19AD85BA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25453D-9B1F-2829-D7D7-122F365C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98BA-BDE5-2B4B-B434-7C84C18D54E9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52751-32D2-1B63-EB3F-B0EA152D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C261FC-5A43-CE06-DF9C-FFBCF1DE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2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309C1-685F-4850-F7BB-71771273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DFEB9E-417B-5680-B3DE-F888D696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338F3-BD38-5BF8-2EEB-657B3C35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0FEF-FA61-4340-9950-D6F5468E4B72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77DBE-AA03-75CF-D5C2-023C375F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DAB896-FC43-BA13-41D8-342837F7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1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7D2FF-CC95-0FF5-CB94-A4FB1528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10841-D432-B18A-C11F-068B71EF2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87AA79-F7CF-9491-8115-2DEEC2E93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B639D6-E812-6C3A-BB0C-541C43D3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44F6-33C6-4D42-ADFE-D096B2D9402C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2D20EF-14D0-4DC3-B641-11B7D481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CD6201-B15E-7463-9CBB-34B25999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1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01E7C-9B72-7337-6344-2B79141D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DFC8FC-1520-8135-7013-8544CAF37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C9B936-2893-6877-0001-18B17A6C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42DC9C-3674-1857-9AA1-C4C6F646E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0970C6-51FA-D33E-EE3E-41E27904C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618623-2A1F-0F03-34ED-25900645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3200-B38E-1C44-9926-06757CA65838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D4C6F1-A4DE-41EB-4007-1DE5A2ED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0F4A71-95C3-7B04-87D2-714F9D7C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A971D-8D2F-B859-7FA1-7B1D5E90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DD005B-6BFB-CEB0-B336-540380BF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189-97C6-0941-BBCB-F732B303972E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5AFBAB-E49E-4EC7-C9CD-BE1E5636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E12707-834B-AE15-7724-E94ED43D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1F6AEF-B505-05C7-F258-5FBAFA14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8052-888B-954F-A64A-7F0CF601CD46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E6F8BE-62A3-06E4-3D3D-55880504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B09636-9156-CE7C-5596-9A1F0B7D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C51D2-8AE6-C651-F346-59C4EA38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AC46E-9132-A5FC-04DB-23C0C66E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358AAB-6DE8-7B14-81C4-1649E3AE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9B0A4F-9220-D7CC-04F4-9297F4A5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2ED-5960-4C4F-8417-38FEEB3A11D4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EA8A6B-50B2-65EC-9838-F2322931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408273-08A0-E599-0BDA-EDF2D640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83C22-DFFC-4210-6327-6B853688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12E1C4-3147-2A2A-86E0-D7168C495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7409F4-080C-6598-172B-38C0BC4F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A3FB71-4DB5-1714-A8EF-716001D5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4F5-E662-3146-B4BC-D8DE47F2A34D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DFCF12-D6D0-4061-63F2-5660B150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8197B-B19F-D887-1C06-6EA9C080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8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13945E-B583-026D-B701-74B948AA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38E325-34C2-190C-E560-843861A0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4F3D4-019E-3467-F936-8C1417C19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BE52-A115-E542-A7FF-377BF72AFBFC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39C00D-AFEC-0F3A-3029-28E9DF6C9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D2AE5-04D5-56A9-7292-98F838E78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F9C57-34D4-724C-9A26-CDBD7DDF4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368" y="4921823"/>
            <a:ext cx="4937937" cy="1147150"/>
          </a:xfrm>
        </p:spPr>
        <p:txBody>
          <a:bodyPr anchor="t">
            <a:normAutofit/>
          </a:bodyPr>
          <a:lstStyle/>
          <a:p>
            <a:pPr algn="l"/>
            <a:r>
              <a:rPr lang="fr-FR" sz="3700"/>
              <a:t>Développer une pipeline big data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A42B4-AEF5-B3D7-4BDD-46CE5ED9A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370" y="4364331"/>
            <a:ext cx="4937936" cy="508359"/>
          </a:xfrm>
        </p:spPr>
        <p:txBody>
          <a:bodyPr anchor="b">
            <a:normAutofit/>
          </a:bodyPr>
          <a:lstStyle/>
          <a:p>
            <a:pPr algn="l"/>
            <a:endParaRPr lang="fr-FR" sz="2000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9" name="Freeform: Shape 115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1" name="Freeform: Shape 1160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3" name="Freeform: Shape 1162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0A4F97-E832-692C-D08F-5B35AACB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35" y="478010"/>
            <a:ext cx="2091710" cy="1040491"/>
          </a:xfrm>
          <a:prstGeom prst="rect">
            <a:avLst/>
          </a:prstGeom>
        </p:spPr>
      </p:pic>
      <p:sp>
        <p:nvSpPr>
          <p:cNvPr id="1165" name="Freeform: Shape 1164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7" name="Freeform: Shape 1166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9" name="Oval 116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1" name="Freeform: Shape 1170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CC49C9F-FB7C-3BF2-C48E-7B9816AE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0915" y="1005587"/>
            <a:ext cx="1778697" cy="17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Freeform: Shape 1172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5" name="Freeform: Shape 1174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Icône Mongodb, plaine, le mot-symbole, logo dans Devicon">
            <a:extLst>
              <a:ext uri="{FF2B5EF4-FFF2-40B4-BE49-F238E27FC236}">
                <a16:creationId xmlns:a16="http://schemas.microsoft.com/office/drawing/2014/main" id="{18AC1429-3AB2-2518-3C41-97BD94BC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5435" y="311876"/>
            <a:ext cx="2063103" cy="20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12B2C5-A7BD-522B-33B8-63E77D42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10" y="3588029"/>
            <a:ext cx="2248275" cy="24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rmation Apache Kafka : Messagerie Distribuée – Ambient IT">
            <a:extLst>
              <a:ext uri="{FF2B5EF4-FFF2-40B4-BE49-F238E27FC236}">
                <a16:creationId xmlns:a16="http://schemas.microsoft.com/office/drawing/2014/main" id="{0DBFD18E-7C36-D071-FC0E-4CBF3016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6747" y="2889424"/>
            <a:ext cx="1036965" cy="9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" name="Freeform: Shape 1176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9" name="Freeform: Shape 1178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Apache Spark — Wikipédia">
            <a:extLst>
              <a:ext uri="{FF2B5EF4-FFF2-40B4-BE49-F238E27FC236}">
                <a16:creationId xmlns:a16="http://schemas.microsoft.com/office/drawing/2014/main" id="{420B828C-5ACA-F529-60FD-A988ED5C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3013" y="5185432"/>
            <a:ext cx="2052346" cy="106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698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0B9A22-CB7D-3525-3883-FFD994BC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99F410A-D18F-F750-39A6-66E1F2DC5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78449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19C9C0-6FEC-5B8A-FEEF-E6E91E0B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4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FA3552-691A-93C7-654F-2EF6D14E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But du Projet</a:t>
            </a: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E96C73E9-D856-8587-48BC-DB5A319D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4" name="Espace réservé du contenu 2">
            <a:extLst>
              <a:ext uri="{FF2B5EF4-FFF2-40B4-BE49-F238E27FC236}">
                <a16:creationId xmlns:a16="http://schemas.microsoft.com/office/drawing/2014/main" id="{D7C73F72-BC06-F857-98D9-1DC40532D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7819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20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EE0089-A27D-919E-24F5-80F01D89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Problématiques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9AE6A852-8F36-CFDB-E4EE-A0F8163BF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8244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3F5D28-BF3C-E3C0-2EF1-A25C7FD2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4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e image contenant vaisselle&#10;&#10;Description générée automatiquement">
            <a:extLst>
              <a:ext uri="{FF2B5EF4-FFF2-40B4-BE49-F238E27FC236}">
                <a16:creationId xmlns:a16="http://schemas.microsoft.com/office/drawing/2014/main" id="{75E61D4F-953B-AB08-FA18-A5A01E3E3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1" b="207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EE0089-A27D-919E-24F5-80F01D89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OUTILS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605886-ECCE-724A-AD82-54996EE0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D57F1E4F-1CFF-5643-939E-217C01CDF565}" type="slidenum">
              <a:rPr lang="en-US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latin typeface="Calibri" panose="020F0502020204030204"/>
            </a:endParaRPr>
          </a:p>
        </p:txBody>
      </p:sp>
      <p:graphicFrame>
        <p:nvGraphicFramePr>
          <p:cNvPr id="25" name="Espace réservé du contenu 3">
            <a:extLst>
              <a:ext uri="{FF2B5EF4-FFF2-40B4-BE49-F238E27FC236}">
                <a16:creationId xmlns:a16="http://schemas.microsoft.com/office/drawing/2014/main" id="{E1E2CDAE-D883-6D4B-9F6F-79314BDA8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147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31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BCC810-F6F3-1C4C-1548-25424A3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Résultats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397BDA6-2542-0980-A5BC-E8E00437D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86462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D8CD1F-7461-D2FC-FD23-259F358B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8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721F62-631B-0E86-A98C-ABA94060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2DA8377-3EC6-0EA6-2863-FB2135E6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2005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357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92</Words>
  <Application>Microsoft Macintosh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Développer une pipeline big data </vt:lpstr>
      <vt:lpstr>Introduction</vt:lpstr>
      <vt:lpstr>But du Projet</vt:lpstr>
      <vt:lpstr>Problématiques</vt:lpstr>
      <vt:lpstr>OUTILS</vt:lpstr>
      <vt:lpstr>Résultats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DataViz</dc:title>
  <dc:creator>BOUACID Semy</dc:creator>
  <cp:lastModifiedBy>BOUACID Semy</cp:lastModifiedBy>
  <cp:revision>7</cp:revision>
  <dcterms:created xsi:type="dcterms:W3CDTF">2022-11-17T08:35:02Z</dcterms:created>
  <dcterms:modified xsi:type="dcterms:W3CDTF">2023-04-06T10:02:48Z</dcterms:modified>
</cp:coreProperties>
</file>