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6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64" r:id="rId9"/>
    <p:sldId id="262" r:id="rId10"/>
    <p:sldId id="271" r:id="rId11"/>
    <p:sldId id="272" r:id="rId12"/>
    <p:sldId id="27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1"/>
    <p:restoredTop sz="96414"/>
  </p:normalViewPr>
  <p:slideViewPr>
    <p:cSldViewPr snapToGrid="0">
      <p:cViewPr>
        <p:scale>
          <a:sx n="97" d="100"/>
          <a:sy n="97" d="100"/>
        </p:scale>
        <p:origin x="14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62482-AB7D-43CE-B231-ABD1AA79E0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FD9FE5-B0E4-49B8-9659-6F763995B78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du projet</a:t>
          </a:r>
        </a:p>
      </dgm:t>
    </dgm:pt>
    <dgm:pt modelId="{D6FCE0EC-A07B-488D-9118-BEA7308003E4}" type="parTrans" cxnId="{57B69EC0-1AA6-4AE6-9C21-53DD1A6640B2}">
      <dgm:prSet/>
      <dgm:spPr/>
      <dgm:t>
        <a:bodyPr/>
        <a:lstStyle/>
        <a:p>
          <a:endParaRPr lang="en-US"/>
        </a:p>
      </dgm:t>
    </dgm:pt>
    <dgm:pt modelId="{2D602B07-CA93-490E-9C27-AEAEEC1EE009}" type="sibTrans" cxnId="{57B69EC0-1AA6-4AE6-9C21-53DD1A6640B2}">
      <dgm:prSet/>
      <dgm:spPr/>
      <dgm:t>
        <a:bodyPr/>
        <a:lstStyle/>
        <a:p>
          <a:endParaRPr lang="en-US"/>
        </a:p>
      </dgm:t>
    </dgm:pt>
    <dgm:pt modelId="{9FBFC8FD-A18D-46CC-BF3C-4DBFD120AAF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Choix techniques</a:t>
          </a:r>
          <a:endParaRPr lang="en-US" dirty="0"/>
        </a:p>
      </dgm:t>
    </dgm:pt>
    <dgm:pt modelId="{767D2558-60C7-453F-BF9F-2575F7564B78}" type="parTrans" cxnId="{FB10BFF5-79AC-44B8-A61F-75B0D78FC44B}">
      <dgm:prSet/>
      <dgm:spPr/>
      <dgm:t>
        <a:bodyPr/>
        <a:lstStyle/>
        <a:p>
          <a:endParaRPr lang="en-US"/>
        </a:p>
      </dgm:t>
    </dgm:pt>
    <dgm:pt modelId="{F08C2497-7076-4BF5-844D-2B55DB37D01D}" type="sibTrans" cxnId="{FB10BFF5-79AC-44B8-A61F-75B0D78FC44B}">
      <dgm:prSet/>
      <dgm:spPr/>
      <dgm:t>
        <a:bodyPr/>
        <a:lstStyle/>
        <a:p>
          <a:endParaRPr lang="en-US"/>
        </a:p>
      </dgm:t>
    </dgm:pt>
    <dgm:pt modelId="{C2E9675B-DC12-994B-95CE-0966907BA69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Organisation </a:t>
          </a:r>
          <a:endParaRPr lang="en-US" dirty="0"/>
        </a:p>
      </dgm:t>
    </dgm:pt>
    <dgm:pt modelId="{6E2B4779-8D51-F943-8D46-D64433A130DB}" type="parTrans" cxnId="{53303091-7346-C043-A2CF-B3BA9A0DEB6F}">
      <dgm:prSet/>
      <dgm:spPr/>
      <dgm:t>
        <a:bodyPr/>
        <a:lstStyle/>
        <a:p>
          <a:endParaRPr lang="fr-FR"/>
        </a:p>
      </dgm:t>
    </dgm:pt>
    <dgm:pt modelId="{EA2A0C8E-7A63-964A-83AC-196FA0818042}" type="sibTrans" cxnId="{53303091-7346-C043-A2CF-B3BA9A0DEB6F}">
      <dgm:prSet/>
      <dgm:spPr/>
      <dgm:t>
        <a:bodyPr/>
        <a:lstStyle/>
        <a:p>
          <a:endParaRPr lang="fr-FR"/>
        </a:p>
      </dgm:t>
    </dgm:pt>
    <dgm:pt modelId="{53C41D60-DCED-AE4D-ADF0-5DD879B6385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Démonstration</a:t>
          </a:r>
        </a:p>
      </dgm:t>
    </dgm:pt>
    <dgm:pt modelId="{CBA143A8-88F4-D748-9087-2D7EC415707F}" type="parTrans" cxnId="{E46EAFDF-3583-C843-9760-315486EA8AD5}">
      <dgm:prSet/>
      <dgm:spPr/>
      <dgm:t>
        <a:bodyPr/>
        <a:lstStyle/>
        <a:p>
          <a:endParaRPr lang="fr-FR"/>
        </a:p>
      </dgm:t>
    </dgm:pt>
    <dgm:pt modelId="{FA4DE02B-0010-D346-A552-20F4FA5F35FF}" type="sibTrans" cxnId="{E46EAFDF-3583-C843-9760-315486EA8AD5}">
      <dgm:prSet/>
      <dgm:spPr/>
      <dgm:t>
        <a:bodyPr/>
        <a:lstStyle/>
        <a:p>
          <a:endParaRPr lang="fr-FR"/>
        </a:p>
      </dgm:t>
    </dgm:pt>
    <dgm:pt modelId="{4CE2822C-4EA5-D342-BE5F-09B3C6168C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Opportunités</a:t>
          </a:r>
          <a:endParaRPr lang="fr-FR" dirty="0"/>
        </a:p>
      </dgm:t>
    </dgm:pt>
    <dgm:pt modelId="{F01BCFDB-3ABA-024B-A7D7-4BC08A4EC0B9}" type="parTrans" cxnId="{48F03318-5911-284C-B276-34F3D33339F6}">
      <dgm:prSet/>
      <dgm:spPr/>
      <dgm:t>
        <a:bodyPr/>
        <a:lstStyle/>
        <a:p>
          <a:endParaRPr lang="fr-FR"/>
        </a:p>
      </dgm:t>
    </dgm:pt>
    <dgm:pt modelId="{6176DBBD-52F4-3D4B-B0F0-D641DBB69DFF}" type="sibTrans" cxnId="{48F03318-5911-284C-B276-34F3D33339F6}">
      <dgm:prSet/>
      <dgm:spPr/>
      <dgm:t>
        <a:bodyPr/>
        <a:lstStyle/>
        <a:p>
          <a:endParaRPr lang="fr-FR"/>
        </a:p>
      </dgm:t>
    </dgm:pt>
    <dgm:pt modelId="{1954EA66-42DF-46A7-9567-085916B028BF}" type="pres">
      <dgm:prSet presAssocID="{2E362482-AB7D-43CE-B231-ABD1AA79E0E9}" presName="root" presStyleCnt="0">
        <dgm:presLayoutVars>
          <dgm:dir/>
          <dgm:resizeHandles val="exact"/>
        </dgm:presLayoutVars>
      </dgm:prSet>
      <dgm:spPr/>
    </dgm:pt>
    <dgm:pt modelId="{57A4AFC9-E206-4C08-AF60-CA3E93A0EA00}" type="pres">
      <dgm:prSet presAssocID="{6EFD9FE5-B0E4-49B8-9659-6F763995B78E}" presName="compNode" presStyleCnt="0"/>
      <dgm:spPr/>
    </dgm:pt>
    <dgm:pt modelId="{1A250849-2CCD-483B-906D-2DCEC6BEB3FB}" type="pres">
      <dgm:prSet presAssocID="{6EFD9FE5-B0E4-49B8-9659-6F763995B78E}" presName="bgRect" presStyleLbl="bgShp" presStyleIdx="0" presStyleCnt="5"/>
      <dgm:spPr/>
    </dgm:pt>
    <dgm:pt modelId="{91C95744-653B-4AE0-9B99-70E8A39DBDF7}" type="pres">
      <dgm:prSet presAssocID="{6EFD9FE5-B0E4-49B8-9659-6F763995B7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A05FB473-7D9D-4DFD-B522-DABC4A7558EB}" type="pres">
      <dgm:prSet presAssocID="{6EFD9FE5-B0E4-49B8-9659-6F763995B78E}" presName="spaceRect" presStyleCnt="0"/>
      <dgm:spPr/>
    </dgm:pt>
    <dgm:pt modelId="{432E6874-D29F-49C4-9893-CBF15D6FF997}" type="pres">
      <dgm:prSet presAssocID="{6EFD9FE5-B0E4-49B8-9659-6F763995B78E}" presName="parTx" presStyleLbl="revTx" presStyleIdx="0" presStyleCnt="5">
        <dgm:presLayoutVars>
          <dgm:chMax val="0"/>
          <dgm:chPref val="0"/>
        </dgm:presLayoutVars>
      </dgm:prSet>
      <dgm:spPr/>
    </dgm:pt>
    <dgm:pt modelId="{C2523833-0C1B-4242-B3CF-82C1DF45133A}" type="pres">
      <dgm:prSet presAssocID="{2D602B07-CA93-490E-9C27-AEAEEC1EE009}" presName="sibTrans" presStyleCnt="0"/>
      <dgm:spPr/>
    </dgm:pt>
    <dgm:pt modelId="{A0C87942-E908-4F58-BD2D-EF7793D81DA5}" type="pres">
      <dgm:prSet presAssocID="{C2E9675B-DC12-994B-95CE-0966907BA691}" presName="compNode" presStyleCnt="0"/>
      <dgm:spPr/>
    </dgm:pt>
    <dgm:pt modelId="{7058C2A4-F499-4348-91A1-6A76B81B080F}" type="pres">
      <dgm:prSet presAssocID="{C2E9675B-DC12-994B-95CE-0966907BA691}" presName="bgRect" presStyleLbl="bgShp" presStyleIdx="1" presStyleCnt="5"/>
      <dgm:spPr/>
    </dgm:pt>
    <dgm:pt modelId="{EAF92508-A335-425F-88C3-C9D13D8D0499}" type="pres">
      <dgm:prSet presAssocID="{C2E9675B-DC12-994B-95CE-0966907BA6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873D338-CD27-474F-A59C-E41497BE2C8D}" type="pres">
      <dgm:prSet presAssocID="{C2E9675B-DC12-994B-95CE-0966907BA691}" presName="spaceRect" presStyleCnt="0"/>
      <dgm:spPr/>
    </dgm:pt>
    <dgm:pt modelId="{7215A466-75D2-48B7-AAD8-42C19843D80F}" type="pres">
      <dgm:prSet presAssocID="{C2E9675B-DC12-994B-95CE-0966907BA691}" presName="parTx" presStyleLbl="revTx" presStyleIdx="1" presStyleCnt="5">
        <dgm:presLayoutVars>
          <dgm:chMax val="0"/>
          <dgm:chPref val="0"/>
        </dgm:presLayoutVars>
      </dgm:prSet>
      <dgm:spPr/>
    </dgm:pt>
    <dgm:pt modelId="{03CC6BF2-0820-4FFB-BF5E-4769BA6622F0}" type="pres">
      <dgm:prSet presAssocID="{EA2A0C8E-7A63-964A-83AC-196FA0818042}" presName="sibTrans" presStyleCnt="0"/>
      <dgm:spPr/>
    </dgm:pt>
    <dgm:pt modelId="{CDDEE28C-70D6-4BF0-B4DE-94856F5CFF09}" type="pres">
      <dgm:prSet presAssocID="{9FBFC8FD-A18D-46CC-BF3C-4DBFD120AAFF}" presName="compNode" presStyleCnt="0"/>
      <dgm:spPr/>
    </dgm:pt>
    <dgm:pt modelId="{9287FBCF-3C2F-4FC6-B052-13ECE8BE394E}" type="pres">
      <dgm:prSet presAssocID="{9FBFC8FD-A18D-46CC-BF3C-4DBFD120AAFF}" presName="bgRect" presStyleLbl="bgShp" presStyleIdx="2" presStyleCnt="5"/>
      <dgm:spPr/>
    </dgm:pt>
    <dgm:pt modelId="{5421316C-E3E0-44F4-AED4-C82AB0583640}" type="pres">
      <dgm:prSet presAssocID="{9FBFC8FD-A18D-46CC-BF3C-4DBFD120AAF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B9442310-C89B-44A5-9197-D39A7781AAB7}" type="pres">
      <dgm:prSet presAssocID="{9FBFC8FD-A18D-46CC-BF3C-4DBFD120AAFF}" presName="spaceRect" presStyleCnt="0"/>
      <dgm:spPr/>
    </dgm:pt>
    <dgm:pt modelId="{AE8F9D8F-8F27-4714-AEA6-1E15D0389CF3}" type="pres">
      <dgm:prSet presAssocID="{9FBFC8FD-A18D-46CC-BF3C-4DBFD120AAFF}" presName="parTx" presStyleLbl="revTx" presStyleIdx="2" presStyleCnt="5">
        <dgm:presLayoutVars>
          <dgm:chMax val="0"/>
          <dgm:chPref val="0"/>
        </dgm:presLayoutVars>
      </dgm:prSet>
      <dgm:spPr/>
    </dgm:pt>
    <dgm:pt modelId="{048BDD0A-B93D-4222-A696-235D353C65F4}" type="pres">
      <dgm:prSet presAssocID="{F08C2497-7076-4BF5-844D-2B55DB37D01D}" presName="sibTrans" presStyleCnt="0"/>
      <dgm:spPr/>
    </dgm:pt>
    <dgm:pt modelId="{EE626D67-D69E-44D5-B13C-44F329B9AD39}" type="pres">
      <dgm:prSet presAssocID="{53C41D60-DCED-AE4D-ADF0-5DD879B6385C}" presName="compNode" presStyleCnt="0"/>
      <dgm:spPr/>
    </dgm:pt>
    <dgm:pt modelId="{4AB0C9D6-6DCC-457C-AFA4-E8E2B4569A6A}" type="pres">
      <dgm:prSet presAssocID="{53C41D60-DCED-AE4D-ADF0-5DD879B6385C}" presName="bgRect" presStyleLbl="bgShp" presStyleIdx="3" presStyleCnt="5"/>
      <dgm:spPr/>
    </dgm:pt>
    <dgm:pt modelId="{B75CC474-9A49-4A0D-B36A-5578A1F5B9AE}" type="pres">
      <dgm:prSet presAssocID="{53C41D60-DCED-AE4D-ADF0-5DD879B6385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BA9314A-E32D-4629-BB82-0FB6AB06F313}" type="pres">
      <dgm:prSet presAssocID="{53C41D60-DCED-AE4D-ADF0-5DD879B6385C}" presName="spaceRect" presStyleCnt="0"/>
      <dgm:spPr/>
    </dgm:pt>
    <dgm:pt modelId="{56247E43-EB89-456D-B312-C023790ED63B}" type="pres">
      <dgm:prSet presAssocID="{53C41D60-DCED-AE4D-ADF0-5DD879B6385C}" presName="parTx" presStyleLbl="revTx" presStyleIdx="3" presStyleCnt="5">
        <dgm:presLayoutVars>
          <dgm:chMax val="0"/>
          <dgm:chPref val="0"/>
        </dgm:presLayoutVars>
      </dgm:prSet>
      <dgm:spPr/>
    </dgm:pt>
    <dgm:pt modelId="{77E09CFE-454C-47F6-BF6C-5EECA363F504}" type="pres">
      <dgm:prSet presAssocID="{FA4DE02B-0010-D346-A552-20F4FA5F35FF}" presName="sibTrans" presStyleCnt="0"/>
      <dgm:spPr/>
    </dgm:pt>
    <dgm:pt modelId="{2230C70B-1FFF-49EA-9818-3C52281CE96A}" type="pres">
      <dgm:prSet presAssocID="{4CE2822C-4EA5-D342-BE5F-09B3C6168CEB}" presName="compNode" presStyleCnt="0"/>
      <dgm:spPr/>
    </dgm:pt>
    <dgm:pt modelId="{C784E581-32EC-454B-AE1A-E99D9075B3F8}" type="pres">
      <dgm:prSet presAssocID="{4CE2822C-4EA5-D342-BE5F-09B3C6168CEB}" presName="bgRect" presStyleLbl="bgShp" presStyleIdx="4" presStyleCnt="5"/>
      <dgm:spPr/>
    </dgm:pt>
    <dgm:pt modelId="{929C5B4D-67BF-4389-A970-80DA0A385712}" type="pres">
      <dgm:prSet presAssocID="{4CE2822C-4EA5-D342-BE5F-09B3C6168C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8A6BD0CB-A81D-40A0-A3E6-4B21283A3432}" type="pres">
      <dgm:prSet presAssocID="{4CE2822C-4EA5-D342-BE5F-09B3C6168CEB}" presName="spaceRect" presStyleCnt="0"/>
      <dgm:spPr/>
    </dgm:pt>
    <dgm:pt modelId="{7E4AD080-EFF4-4732-B078-24F2C00E2171}" type="pres">
      <dgm:prSet presAssocID="{4CE2822C-4EA5-D342-BE5F-09B3C6168CE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39B1108-C083-1F4B-BD1D-21A011324F78}" type="presOf" srcId="{9FBFC8FD-A18D-46CC-BF3C-4DBFD120AAFF}" destId="{AE8F9D8F-8F27-4714-AEA6-1E15D0389CF3}" srcOrd="0" destOrd="0" presId="urn:microsoft.com/office/officeart/2018/2/layout/IconVerticalSolidList"/>
    <dgm:cxn modelId="{1F5B2115-BD49-574D-9360-7482331EE6F6}" type="presOf" srcId="{6EFD9FE5-B0E4-49B8-9659-6F763995B78E}" destId="{432E6874-D29F-49C4-9893-CBF15D6FF997}" srcOrd="0" destOrd="0" presId="urn:microsoft.com/office/officeart/2018/2/layout/IconVerticalSolidList"/>
    <dgm:cxn modelId="{48F03318-5911-284C-B276-34F3D33339F6}" srcId="{2E362482-AB7D-43CE-B231-ABD1AA79E0E9}" destId="{4CE2822C-4EA5-D342-BE5F-09B3C6168CEB}" srcOrd="4" destOrd="0" parTransId="{F01BCFDB-3ABA-024B-A7D7-4BC08A4EC0B9}" sibTransId="{6176DBBD-52F4-3D4B-B0F0-D641DBB69DFF}"/>
    <dgm:cxn modelId="{F814295D-8C68-4244-A73C-E8D175F80D4E}" type="presOf" srcId="{4CE2822C-4EA5-D342-BE5F-09B3C6168CEB}" destId="{7E4AD080-EFF4-4732-B078-24F2C00E2171}" srcOrd="0" destOrd="0" presId="urn:microsoft.com/office/officeart/2018/2/layout/IconVerticalSolidList"/>
    <dgm:cxn modelId="{C2F6A787-8969-D644-A6C3-00C104073951}" type="presOf" srcId="{C2E9675B-DC12-994B-95CE-0966907BA691}" destId="{7215A466-75D2-48B7-AAD8-42C19843D80F}" srcOrd="0" destOrd="0" presId="urn:microsoft.com/office/officeart/2018/2/layout/IconVerticalSolidList"/>
    <dgm:cxn modelId="{53303091-7346-C043-A2CF-B3BA9A0DEB6F}" srcId="{2E362482-AB7D-43CE-B231-ABD1AA79E0E9}" destId="{C2E9675B-DC12-994B-95CE-0966907BA691}" srcOrd="1" destOrd="0" parTransId="{6E2B4779-8D51-F943-8D46-D64433A130DB}" sibTransId="{EA2A0C8E-7A63-964A-83AC-196FA0818042}"/>
    <dgm:cxn modelId="{03A40897-FCE3-1A43-9C91-027D2757E863}" type="presOf" srcId="{2E362482-AB7D-43CE-B231-ABD1AA79E0E9}" destId="{1954EA66-42DF-46A7-9567-085916B028BF}" srcOrd="0" destOrd="0" presId="urn:microsoft.com/office/officeart/2018/2/layout/IconVerticalSolidList"/>
    <dgm:cxn modelId="{57B69EC0-1AA6-4AE6-9C21-53DD1A6640B2}" srcId="{2E362482-AB7D-43CE-B231-ABD1AA79E0E9}" destId="{6EFD9FE5-B0E4-49B8-9659-6F763995B78E}" srcOrd="0" destOrd="0" parTransId="{D6FCE0EC-A07B-488D-9118-BEA7308003E4}" sibTransId="{2D602B07-CA93-490E-9C27-AEAEEC1EE009}"/>
    <dgm:cxn modelId="{26422ED2-0CF0-094B-A602-E265155F21EC}" type="presOf" srcId="{53C41D60-DCED-AE4D-ADF0-5DD879B6385C}" destId="{56247E43-EB89-456D-B312-C023790ED63B}" srcOrd="0" destOrd="0" presId="urn:microsoft.com/office/officeart/2018/2/layout/IconVerticalSolidList"/>
    <dgm:cxn modelId="{E46EAFDF-3583-C843-9760-315486EA8AD5}" srcId="{2E362482-AB7D-43CE-B231-ABD1AA79E0E9}" destId="{53C41D60-DCED-AE4D-ADF0-5DD879B6385C}" srcOrd="3" destOrd="0" parTransId="{CBA143A8-88F4-D748-9087-2D7EC415707F}" sibTransId="{FA4DE02B-0010-D346-A552-20F4FA5F35FF}"/>
    <dgm:cxn modelId="{FB10BFF5-79AC-44B8-A61F-75B0D78FC44B}" srcId="{2E362482-AB7D-43CE-B231-ABD1AA79E0E9}" destId="{9FBFC8FD-A18D-46CC-BF3C-4DBFD120AAFF}" srcOrd="2" destOrd="0" parTransId="{767D2558-60C7-453F-BF9F-2575F7564B78}" sibTransId="{F08C2497-7076-4BF5-844D-2B55DB37D01D}"/>
    <dgm:cxn modelId="{0ED31444-F9FF-1642-B8A3-AE650E3EDBCA}" type="presParOf" srcId="{1954EA66-42DF-46A7-9567-085916B028BF}" destId="{57A4AFC9-E206-4C08-AF60-CA3E93A0EA00}" srcOrd="0" destOrd="0" presId="urn:microsoft.com/office/officeart/2018/2/layout/IconVerticalSolidList"/>
    <dgm:cxn modelId="{4AF31302-C271-9941-8B86-3DC11225A09A}" type="presParOf" srcId="{57A4AFC9-E206-4C08-AF60-CA3E93A0EA00}" destId="{1A250849-2CCD-483B-906D-2DCEC6BEB3FB}" srcOrd="0" destOrd="0" presId="urn:microsoft.com/office/officeart/2018/2/layout/IconVerticalSolidList"/>
    <dgm:cxn modelId="{90DBF224-3E35-9548-AEC5-51A786D74EF1}" type="presParOf" srcId="{57A4AFC9-E206-4C08-AF60-CA3E93A0EA00}" destId="{91C95744-653B-4AE0-9B99-70E8A39DBDF7}" srcOrd="1" destOrd="0" presId="urn:microsoft.com/office/officeart/2018/2/layout/IconVerticalSolidList"/>
    <dgm:cxn modelId="{0C642372-FA3E-824F-B3AF-283DD9477451}" type="presParOf" srcId="{57A4AFC9-E206-4C08-AF60-CA3E93A0EA00}" destId="{A05FB473-7D9D-4DFD-B522-DABC4A7558EB}" srcOrd="2" destOrd="0" presId="urn:microsoft.com/office/officeart/2018/2/layout/IconVerticalSolidList"/>
    <dgm:cxn modelId="{AD5B8A06-8475-144A-9A24-9440E8714E01}" type="presParOf" srcId="{57A4AFC9-E206-4C08-AF60-CA3E93A0EA00}" destId="{432E6874-D29F-49C4-9893-CBF15D6FF997}" srcOrd="3" destOrd="0" presId="urn:microsoft.com/office/officeart/2018/2/layout/IconVerticalSolidList"/>
    <dgm:cxn modelId="{207FB5B6-B5D3-374E-9BBE-C018C699D5C3}" type="presParOf" srcId="{1954EA66-42DF-46A7-9567-085916B028BF}" destId="{C2523833-0C1B-4242-B3CF-82C1DF45133A}" srcOrd="1" destOrd="0" presId="urn:microsoft.com/office/officeart/2018/2/layout/IconVerticalSolidList"/>
    <dgm:cxn modelId="{7C7CD3CB-BEFA-104F-8619-5B8FA64E4ACB}" type="presParOf" srcId="{1954EA66-42DF-46A7-9567-085916B028BF}" destId="{A0C87942-E908-4F58-BD2D-EF7793D81DA5}" srcOrd="2" destOrd="0" presId="urn:microsoft.com/office/officeart/2018/2/layout/IconVerticalSolidList"/>
    <dgm:cxn modelId="{3B5BB4E0-4F46-E340-9E4A-3E469B948A9A}" type="presParOf" srcId="{A0C87942-E908-4F58-BD2D-EF7793D81DA5}" destId="{7058C2A4-F499-4348-91A1-6A76B81B080F}" srcOrd="0" destOrd="0" presId="urn:microsoft.com/office/officeart/2018/2/layout/IconVerticalSolidList"/>
    <dgm:cxn modelId="{D60CA313-5BEC-054A-846F-9BC916BEE38F}" type="presParOf" srcId="{A0C87942-E908-4F58-BD2D-EF7793D81DA5}" destId="{EAF92508-A335-425F-88C3-C9D13D8D0499}" srcOrd="1" destOrd="0" presId="urn:microsoft.com/office/officeart/2018/2/layout/IconVerticalSolidList"/>
    <dgm:cxn modelId="{EA91EEFE-076C-BC43-9374-CA058E9F35B2}" type="presParOf" srcId="{A0C87942-E908-4F58-BD2D-EF7793D81DA5}" destId="{0873D338-CD27-474F-A59C-E41497BE2C8D}" srcOrd="2" destOrd="0" presId="urn:microsoft.com/office/officeart/2018/2/layout/IconVerticalSolidList"/>
    <dgm:cxn modelId="{17CA876D-25F5-204C-98BE-F7AEEA880AE2}" type="presParOf" srcId="{A0C87942-E908-4F58-BD2D-EF7793D81DA5}" destId="{7215A466-75D2-48B7-AAD8-42C19843D80F}" srcOrd="3" destOrd="0" presId="urn:microsoft.com/office/officeart/2018/2/layout/IconVerticalSolidList"/>
    <dgm:cxn modelId="{BCDC7EE1-2D0B-F647-979A-9920167B70A3}" type="presParOf" srcId="{1954EA66-42DF-46A7-9567-085916B028BF}" destId="{03CC6BF2-0820-4FFB-BF5E-4769BA6622F0}" srcOrd="3" destOrd="0" presId="urn:microsoft.com/office/officeart/2018/2/layout/IconVerticalSolidList"/>
    <dgm:cxn modelId="{D0FCF447-DDFF-2744-B6FF-5F5C88DB47F8}" type="presParOf" srcId="{1954EA66-42DF-46A7-9567-085916B028BF}" destId="{CDDEE28C-70D6-4BF0-B4DE-94856F5CFF09}" srcOrd="4" destOrd="0" presId="urn:microsoft.com/office/officeart/2018/2/layout/IconVerticalSolidList"/>
    <dgm:cxn modelId="{ED1B3889-62DD-6F4E-A936-B11E244F82A6}" type="presParOf" srcId="{CDDEE28C-70D6-4BF0-B4DE-94856F5CFF09}" destId="{9287FBCF-3C2F-4FC6-B052-13ECE8BE394E}" srcOrd="0" destOrd="0" presId="urn:microsoft.com/office/officeart/2018/2/layout/IconVerticalSolidList"/>
    <dgm:cxn modelId="{B3DB2DE4-8264-484E-B437-A3AEA61F98B5}" type="presParOf" srcId="{CDDEE28C-70D6-4BF0-B4DE-94856F5CFF09}" destId="{5421316C-E3E0-44F4-AED4-C82AB0583640}" srcOrd="1" destOrd="0" presId="urn:microsoft.com/office/officeart/2018/2/layout/IconVerticalSolidList"/>
    <dgm:cxn modelId="{C418001F-8ED5-B74D-9AA1-F6F8D219A105}" type="presParOf" srcId="{CDDEE28C-70D6-4BF0-B4DE-94856F5CFF09}" destId="{B9442310-C89B-44A5-9197-D39A7781AAB7}" srcOrd="2" destOrd="0" presId="urn:microsoft.com/office/officeart/2018/2/layout/IconVerticalSolidList"/>
    <dgm:cxn modelId="{53E80100-6B61-8B47-8E05-6613B53FAC39}" type="presParOf" srcId="{CDDEE28C-70D6-4BF0-B4DE-94856F5CFF09}" destId="{AE8F9D8F-8F27-4714-AEA6-1E15D0389CF3}" srcOrd="3" destOrd="0" presId="urn:microsoft.com/office/officeart/2018/2/layout/IconVerticalSolidList"/>
    <dgm:cxn modelId="{F4D5FD97-A8A3-4A42-8C8F-39A7ABCCBA7E}" type="presParOf" srcId="{1954EA66-42DF-46A7-9567-085916B028BF}" destId="{048BDD0A-B93D-4222-A696-235D353C65F4}" srcOrd="5" destOrd="0" presId="urn:microsoft.com/office/officeart/2018/2/layout/IconVerticalSolidList"/>
    <dgm:cxn modelId="{05DD719B-3A92-2049-BEC2-F67106B7C068}" type="presParOf" srcId="{1954EA66-42DF-46A7-9567-085916B028BF}" destId="{EE626D67-D69E-44D5-B13C-44F329B9AD39}" srcOrd="6" destOrd="0" presId="urn:microsoft.com/office/officeart/2018/2/layout/IconVerticalSolidList"/>
    <dgm:cxn modelId="{4C3F7A2B-BE96-EB47-9351-72CC378471CD}" type="presParOf" srcId="{EE626D67-D69E-44D5-B13C-44F329B9AD39}" destId="{4AB0C9D6-6DCC-457C-AFA4-E8E2B4569A6A}" srcOrd="0" destOrd="0" presId="urn:microsoft.com/office/officeart/2018/2/layout/IconVerticalSolidList"/>
    <dgm:cxn modelId="{FB653371-CFC2-8F41-B951-3ADB24F04846}" type="presParOf" srcId="{EE626D67-D69E-44D5-B13C-44F329B9AD39}" destId="{B75CC474-9A49-4A0D-B36A-5578A1F5B9AE}" srcOrd="1" destOrd="0" presId="urn:microsoft.com/office/officeart/2018/2/layout/IconVerticalSolidList"/>
    <dgm:cxn modelId="{9F662F62-9E46-6A4F-AF0D-BCBEB3CD2A64}" type="presParOf" srcId="{EE626D67-D69E-44D5-B13C-44F329B9AD39}" destId="{8BA9314A-E32D-4629-BB82-0FB6AB06F313}" srcOrd="2" destOrd="0" presId="urn:microsoft.com/office/officeart/2018/2/layout/IconVerticalSolidList"/>
    <dgm:cxn modelId="{C5A9C049-61C0-2548-BC3D-77134528DDEA}" type="presParOf" srcId="{EE626D67-D69E-44D5-B13C-44F329B9AD39}" destId="{56247E43-EB89-456D-B312-C023790ED63B}" srcOrd="3" destOrd="0" presId="urn:microsoft.com/office/officeart/2018/2/layout/IconVerticalSolidList"/>
    <dgm:cxn modelId="{1A8AC607-2E74-C047-9FF4-03BB35B84E26}" type="presParOf" srcId="{1954EA66-42DF-46A7-9567-085916B028BF}" destId="{77E09CFE-454C-47F6-BF6C-5EECA363F504}" srcOrd="7" destOrd="0" presId="urn:microsoft.com/office/officeart/2018/2/layout/IconVerticalSolidList"/>
    <dgm:cxn modelId="{32A2FBD0-BF1F-F54B-B561-85B5DEE2973E}" type="presParOf" srcId="{1954EA66-42DF-46A7-9567-085916B028BF}" destId="{2230C70B-1FFF-49EA-9818-3C52281CE96A}" srcOrd="8" destOrd="0" presId="urn:microsoft.com/office/officeart/2018/2/layout/IconVerticalSolidList"/>
    <dgm:cxn modelId="{AF44BFE7-6C7A-3041-8D34-1D7F1F776A4E}" type="presParOf" srcId="{2230C70B-1FFF-49EA-9818-3C52281CE96A}" destId="{C784E581-32EC-454B-AE1A-E99D9075B3F8}" srcOrd="0" destOrd="0" presId="urn:microsoft.com/office/officeart/2018/2/layout/IconVerticalSolidList"/>
    <dgm:cxn modelId="{DCD09E80-89BD-C640-840F-7D0AB5C677C6}" type="presParOf" srcId="{2230C70B-1FFF-49EA-9818-3C52281CE96A}" destId="{929C5B4D-67BF-4389-A970-80DA0A385712}" srcOrd="1" destOrd="0" presId="urn:microsoft.com/office/officeart/2018/2/layout/IconVerticalSolidList"/>
    <dgm:cxn modelId="{D38D2900-677D-EB4A-9E55-6508EFFB7E1F}" type="presParOf" srcId="{2230C70B-1FFF-49EA-9818-3C52281CE96A}" destId="{8A6BD0CB-A81D-40A0-A3E6-4B21283A3432}" srcOrd="2" destOrd="0" presId="urn:microsoft.com/office/officeart/2018/2/layout/IconVerticalSolidList"/>
    <dgm:cxn modelId="{4E678424-4824-0A44-A76F-FABA0E365101}" type="presParOf" srcId="{2230C70B-1FFF-49EA-9818-3C52281CE96A}" destId="{7E4AD080-EFF4-4732-B078-24F2C00E21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8CB871-8225-49A2-B5A6-DE5665A9442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8288E4-C6CD-4640-BEED-AA5D0F1DB7A3}">
      <dgm:prSet/>
      <dgm:spPr/>
      <dgm:t>
        <a:bodyPr/>
        <a:lstStyle/>
        <a:p>
          <a:r>
            <a:rPr lang="fr-FR" dirty="0"/>
            <a:t>Contexte</a:t>
          </a:r>
          <a:endParaRPr lang="en-US" dirty="0"/>
        </a:p>
      </dgm:t>
    </dgm:pt>
    <dgm:pt modelId="{E20CF243-0DEB-4D23-A582-AEED6D4439DC}" type="parTrans" cxnId="{92CE722C-25BC-451B-888B-74EA72DD9D22}">
      <dgm:prSet/>
      <dgm:spPr/>
      <dgm:t>
        <a:bodyPr/>
        <a:lstStyle/>
        <a:p>
          <a:endParaRPr lang="en-US"/>
        </a:p>
      </dgm:t>
    </dgm:pt>
    <dgm:pt modelId="{A39E18D0-9EC1-4F98-8CAA-775E344C319E}" type="sibTrans" cxnId="{92CE722C-25BC-451B-888B-74EA72DD9D22}">
      <dgm:prSet/>
      <dgm:spPr/>
      <dgm:t>
        <a:bodyPr/>
        <a:lstStyle/>
        <a:p>
          <a:endParaRPr lang="en-US"/>
        </a:p>
      </dgm:t>
    </dgm:pt>
    <dgm:pt modelId="{41B22998-8F8D-4AAE-B818-34064F76B29A}">
      <dgm:prSet/>
      <dgm:spPr/>
      <dgm:t>
        <a:bodyPr/>
        <a:lstStyle/>
        <a:p>
          <a:r>
            <a:rPr lang="fr-FR" dirty="0"/>
            <a:t>Objectif</a:t>
          </a:r>
          <a:endParaRPr lang="en-US" dirty="0"/>
        </a:p>
      </dgm:t>
    </dgm:pt>
    <dgm:pt modelId="{703D2B09-87D9-4F52-B24D-B661DB90A82B}" type="parTrans" cxnId="{2829C06B-D93C-447A-91D7-11E52F8C57E5}">
      <dgm:prSet/>
      <dgm:spPr/>
      <dgm:t>
        <a:bodyPr/>
        <a:lstStyle/>
        <a:p>
          <a:endParaRPr lang="en-US"/>
        </a:p>
      </dgm:t>
    </dgm:pt>
    <dgm:pt modelId="{86C1BE06-0E5E-49A0-A4EE-D75DDAFAD168}" type="sibTrans" cxnId="{2829C06B-D93C-447A-91D7-11E52F8C57E5}">
      <dgm:prSet/>
      <dgm:spPr/>
      <dgm:t>
        <a:bodyPr/>
        <a:lstStyle/>
        <a:p>
          <a:endParaRPr lang="en-US"/>
        </a:p>
      </dgm:t>
    </dgm:pt>
    <dgm:pt modelId="{913D86B2-D3E3-4918-B6F6-EF056E7DBF2D}">
      <dgm:prSet/>
      <dgm:spPr/>
      <dgm:t>
        <a:bodyPr/>
        <a:lstStyle/>
        <a:p>
          <a:r>
            <a:rPr lang="fr-FR"/>
            <a:t>Choix du sujet</a:t>
          </a:r>
          <a:endParaRPr lang="en-US"/>
        </a:p>
      </dgm:t>
    </dgm:pt>
    <dgm:pt modelId="{69C1440B-8DF3-438F-947D-B2D1577E2025}" type="parTrans" cxnId="{0560A035-FFDF-4C43-9535-91492D06A0A3}">
      <dgm:prSet/>
      <dgm:spPr/>
      <dgm:t>
        <a:bodyPr/>
        <a:lstStyle/>
        <a:p>
          <a:endParaRPr lang="en-US"/>
        </a:p>
      </dgm:t>
    </dgm:pt>
    <dgm:pt modelId="{2D75D083-0AF7-41EB-9838-45A1CD5A5F82}" type="sibTrans" cxnId="{0560A035-FFDF-4C43-9535-91492D06A0A3}">
      <dgm:prSet/>
      <dgm:spPr/>
      <dgm:t>
        <a:bodyPr/>
        <a:lstStyle/>
        <a:p>
          <a:endParaRPr lang="en-US"/>
        </a:p>
      </dgm:t>
    </dgm:pt>
    <dgm:pt modelId="{A6600E88-9594-2541-90C2-9B352BC01A1F}">
      <dgm:prSet/>
      <dgm:spPr/>
      <dgm:t>
        <a:bodyPr/>
        <a:lstStyle/>
        <a:p>
          <a:pPr algn="just">
            <a:buFontTx/>
            <a:buNone/>
          </a:pPr>
          <a:r>
            <a:rPr lang="fr-FR" b="0" i="0" u="none" dirty="0"/>
            <a:t>   Réaliser un projet en équipe dans le cadre des </a:t>
          </a:r>
          <a:r>
            <a:rPr lang="fr-FR" b="0" i="0" u="none" dirty="0" err="1"/>
            <a:t>Ydays</a:t>
          </a:r>
          <a:r>
            <a:rPr lang="fr-FR" b="0" i="0" u="none" dirty="0"/>
            <a:t>. Les différentes compétences des membres de l’équipe doivent être mises au service d’un objectif commun.</a:t>
          </a:r>
          <a:endParaRPr lang="fr-FR" dirty="0"/>
        </a:p>
      </dgm:t>
    </dgm:pt>
    <dgm:pt modelId="{4F7E6EE6-32EF-CE45-BBF6-7B19FDDF7FA0}" type="parTrans" cxnId="{1FD1EB20-3641-F94E-8ABD-566D857DB119}">
      <dgm:prSet/>
      <dgm:spPr/>
      <dgm:t>
        <a:bodyPr/>
        <a:lstStyle/>
        <a:p>
          <a:endParaRPr lang="fr-FR"/>
        </a:p>
      </dgm:t>
    </dgm:pt>
    <dgm:pt modelId="{CD268C42-8447-DD41-9378-D567262C8A22}" type="sibTrans" cxnId="{1FD1EB20-3641-F94E-8ABD-566D857DB119}">
      <dgm:prSet/>
      <dgm:spPr/>
      <dgm:t>
        <a:bodyPr/>
        <a:lstStyle/>
        <a:p>
          <a:endParaRPr lang="en-US"/>
        </a:p>
      </dgm:t>
    </dgm:pt>
    <dgm:pt modelId="{72258512-54C1-FE48-A6DA-578BEC725521}">
      <dgm:prSet/>
      <dgm:spPr/>
      <dgm:t>
        <a:bodyPr/>
        <a:lstStyle/>
        <a:p>
          <a:pPr algn="r">
            <a:buFontTx/>
            <a:buNone/>
          </a:pPr>
          <a:r>
            <a:rPr lang="fr-FR" dirty="0"/>
            <a:t>   Développer un outil permettant de proposer les offres de véhicule les plus pertinentes du marché de l’occasion sur une base de critères factuels.</a:t>
          </a:r>
        </a:p>
      </dgm:t>
    </dgm:pt>
    <dgm:pt modelId="{0FF89889-4AE2-9D4E-8ADD-FDD6FF537C01}" type="parTrans" cxnId="{F335FE8C-AE4D-3446-82D0-F8F58BFBC9BC}">
      <dgm:prSet/>
      <dgm:spPr/>
      <dgm:t>
        <a:bodyPr/>
        <a:lstStyle/>
        <a:p>
          <a:endParaRPr lang="fr-FR"/>
        </a:p>
      </dgm:t>
    </dgm:pt>
    <dgm:pt modelId="{3C819FB7-45F8-5A4F-BC1D-B5570B4A30DD}" type="sibTrans" cxnId="{F335FE8C-AE4D-3446-82D0-F8F58BFBC9BC}">
      <dgm:prSet/>
      <dgm:spPr/>
      <dgm:t>
        <a:bodyPr/>
        <a:lstStyle/>
        <a:p>
          <a:endParaRPr lang="en-US"/>
        </a:p>
      </dgm:t>
    </dgm:pt>
    <dgm:pt modelId="{6C818E82-5A11-D049-AECF-128D628A9C45}">
      <dgm:prSet/>
      <dgm:spPr/>
      <dgm:t>
        <a:bodyPr/>
        <a:lstStyle/>
        <a:p>
          <a:pPr algn="just">
            <a:buFontTx/>
            <a:buNone/>
          </a:pPr>
          <a:r>
            <a:rPr lang="fr-FR" dirty="0"/>
            <a:t>   Marché de l’occasion en pleine mutation liée au contexte économique, aucun outil similaire existant sur le marché.</a:t>
          </a:r>
        </a:p>
      </dgm:t>
    </dgm:pt>
    <dgm:pt modelId="{274A30EB-BFE6-1445-94D1-272FE10A6835}" type="parTrans" cxnId="{7F1AFABF-3EA6-454F-BE89-67B5F7E5E704}">
      <dgm:prSet/>
      <dgm:spPr/>
      <dgm:t>
        <a:bodyPr/>
        <a:lstStyle/>
        <a:p>
          <a:endParaRPr lang="fr-FR"/>
        </a:p>
      </dgm:t>
    </dgm:pt>
    <dgm:pt modelId="{5FDF9D29-7606-4A4F-850D-ED216486A383}" type="sibTrans" cxnId="{7F1AFABF-3EA6-454F-BE89-67B5F7E5E704}">
      <dgm:prSet/>
      <dgm:spPr/>
      <dgm:t>
        <a:bodyPr/>
        <a:lstStyle/>
        <a:p>
          <a:endParaRPr lang="en-US"/>
        </a:p>
      </dgm:t>
    </dgm:pt>
    <dgm:pt modelId="{C347603A-7C55-4F4D-9810-7EB704C31350}" type="pres">
      <dgm:prSet presAssocID="{858CB871-8225-49A2-B5A6-DE5665A9442E}" presName="Name0" presStyleCnt="0">
        <dgm:presLayoutVars>
          <dgm:dir/>
          <dgm:animLvl val="lvl"/>
          <dgm:resizeHandles val="exact"/>
        </dgm:presLayoutVars>
      </dgm:prSet>
      <dgm:spPr/>
    </dgm:pt>
    <dgm:pt modelId="{851F899C-29CD-5241-82B5-7027B2127948}" type="pres">
      <dgm:prSet presAssocID="{8B8288E4-C6CD-4640-BEED-AA5D0F1DB7A3}" presName="linNode" presStyleCnt="0"/>
      <dgm:spPr/>
    </dgm:pt>
    <dgm:pt modelId="{C743C792-F563-C045-AA60-EAF1A07EC56A}" type="pres">
      <dgm:prSet presAssocID="{8B8288E4-C6CD-4640-BEED-AA5D0F1DB7A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58E2DBC-5D26-B445-89F9-365CD0762F90}" type="pres">
      <dgm:prSet presAssocID="{8B8288E4-C6CD-4640-BEED-AA5D0F1DB7A3}" presName="descendantText" presStyleLbl="alignAccFollowNode1" presStyleIdx="0" presStyleCnt="3">
        <dgm:presLayoutVars>
          <dgm:bulletEnabled val="1"/>
        </dgm:presLayoutVars>
      </dgm:prSet>
      <dgm:spPr/>
    </dgm:pt>
    <dgm:pt modelId="{E0F7498F-D45E-0C4B-891F-15B324902B2D}" type="pres">
      <dgm:prSet presAssocID="{A39E18D0-9EC1-4F98-8CAA-775E344C319E}" presName="sp" presStyleCnt="0"/>
      <dgm:spPr/>
    </dgm:pt>
    <dgm:pt modelId="{00CC98C1-C20D-044F-B2D0-42F7E6698FB9}" type="pres">
      <dgm:prSet presAssocID="{41B22998-8F8D-4AAE-B818-34064F76B29A}" presName="linNode" presStyleCnt="0"/>
      <dgm:spPr/>
    </dgm:pt>
    <dgm:pt modelId="{21AE6FBB-93B7-D747-8EA9-6EC24102C599}" type="pres">
      <dgm:prSet presAssocID="{41B22998-8F8D-4AAE-B818-34064F76B29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3CE5C03-1240-9E45-8C44-81D198288DC8}" type="pres">
      <dgm:prSet presAssocID="{41B22998-8F8D-4AAE-B818-34064F76B29A}" presName="descendantText" presStyleLbl="alignAccFollowNode1" presStyleIdx="1" presStyleCnt="3">
        <dgm:presLayoutVars>
          <dgm:bulletEnabled val="1"/>
        </dgm:presLayoutVars>
      </dgm:prSet>
      <dgm:spPr/>
    </dgm:pt>
    <dgm:pt modelId="{F06D9A29-BA27-1C45-B3C9-56860DB0950A}" type="pres">
      <dgm:prSet presAssocID="{86C1BE06-0E5E-49A0-A4EE-D75DDAFAD168}" presName="sp" presStyleCnt="0"/>
      <dgm:spPr/>
    </dgm:pt>
    <dgm:pt modelId="{37B70E4E-627F-3440-89AA-049E71C85C95}" type="pres">
      <dgm:prSet presAssocID="{913D86B2-D3E3-4918-B6F6-EF056E7DBF2D}" presName="linNode" presStyleCnt="0"/>
      <dgm:spPr/>
    </dgm:pt>
    <dgm:pt modelId="{326C09EC-60E1-A14D-A532-FFAAA3409476}" type="pres">
      <dgm:prSet presAssocID="{913D86B2-D3E3-4918-B6F6-EF056E7DBF2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96FBA24-36F8-3E49-9C55-F25D8284194C}" type="pres">
      <dgm:prSet presAssocID="{913D86B2-D3E3-4918-B6F6-EF056E7DBF2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B239009-3AFA-4C4C-930E-BD9B3115FC26}" type="presOf" srcId="{72258512-54C1-FE48-A6DA-578BEC725521}" destId="{33CE5C03-1240-9E45-8C44-81D198288DC8}" srcOrd="0" destOrd="0" presId="urn:microsoft.com/office/officeart/2005/8/layout/vList5"/>
    <dgm:cxn modelId="{7391F00F-B1CB-6D4C-B58A-7B6AC3F126EF}" type="presOf" srcId="{6C818E82-5A11-D049-AECF-128D628A9C45}" destId="{F96FBA24-36F8-3E49-9C55-F25D8284194C}" srcOrd="0" destOrd="0" presId="urn:microsoft.com/office/officeart/2005/8/layout/vList5"/>
    <dgm:cxn modelId="{42D6A513-0B18-E74F-A559-91F9DE2FD913}" type="presOf" srcId="{A6600E88-9594-2541-90C2-9B352BC01A1F}" destId="{758E2DBC-5D26-B445-89F9-365CD0762F90}" srcOrd="0" destOrd="0" presId="urn:microsoft.com/office/officeart/2005/8/layout/vList5"/>
    <dgm:cxn modelId="{1FD1EB20-3641-F94E-8ABD-566D857DB119}" srcId="{8B8288E4-C6CD-4640-BEED-AA5D0F1DB7A3}" destId="{A6600E88-9594-2541-90C2-9B352BC01A1F}" srcOrd="0" destOrd="0" parTransId="{4F7E6EE6-32EF-CE45-BBF6-7B19FDDF7FA0}" sibTransId="{CD268C42-8447-DD41-9378-D567262C8A22}"/>
    <dgm:cxn modelId="{92CE722C-25BC-451B-888B-74EA72DD9D22}" srcId="{858CB871-8225-49A2-B5A6-DE5665A9442E}" destId="{8B8288E4-C6CD-4640-BEED-AA5D0F1DB7A3}" srcOrd="0" destOrd="0" parTransId="{E20CF243-0DEB-4D23-A582-AEED6D4439DC}" sibTransId="{A39E18D0-9EC1-4F98-8CAA-775E344C319E}"/>
    <dgm:cxn modelId="{0560A035-FFDF-4C43-9535-91492D06A0A3}" srcId="{858CB871-8225-49A2-B5A6-DE5665A9442E}" destId="{913D86B2-D3E3-4918-B6F6-EF056E7DBF2D}" srcOrd="2" destOrd="0" parTransId="{69C1440B-8DF3-438F-947D-B2D1577E2025}" sibTransId="{2D75D083-0AF7-41EB-9838-45A1CD5A5F82}"/>
    <dgm:cxn modelId="{02008E5B-9D7B-684C-A4B8-A7522F46ABD0}" type="presOf" srcId="{8B8288E4-C6CD-4640-BEED-AA5D0F1DB7A3}" destId="{C743C792-F563-C045-AA60-EAF1A07EC56A}" srcOrd="0" destOrd="0" presId="urn:microsoft.com/office/officeart/2005/8/layout/vList5"/>
    <dgm:cxn modelId="{2829C06B-D93C-447A-91D7-11E52F8C57E5}" srcId="{858CB871-8225-49A2-B5A6-DE5665A9442E}" destId="{41B22998-8F8D-4AAE-B818-34064F76B29A}" srcOrd="1" destOrd="0" parTransId="{703D2B09-87D9-4F52-B24D-B661DB90A82B}" sibTransId="{86C1BE06-0E5E-49A0-A4EE-D75DDAFAD168}"/>
    <dgm:cxn modelId="{F335FE8C-AE4D-3446-82D0-F8F58BFBC9BC}" srcId="{41B22998-8F8D-4AAE-B818-34064F76B29A}" destId="{72258512-54C1-FE48-A6DA-578BEC725521}" srcOrd="0" destOrd="0" parTransId="{0FF89889-4AE2-9D4E-8ADD-FDD6FF537C01}" sibTransId="{3C819FB7-45F8-5A4F-BC1D-B5570B4A30DD}"/>
    <dgm:cxn modelId="{7F1AFABF-3EA6-454F-BE89-67B5F7E5E704}" srcId="{913D86B2-D3E3-4918-B6F6-EF056E7DBF2D}" destId="{6C818E82-5A11-D049-AECF-128D628A9C45}" srcOrd="0" destOrd="0" parTransId="{274A30EB-BFE6-1445-94D1-272FE10A6835}" sibTransId="{5FDF9D29-7606-4A4F-850D-ED216486A383}"/>
    <dgm:cxn modelId="{D040C6C7-129C-F047-8D21-B6D9EA269569}" type="presOf" srcId="{858CB871-8225-49A2-B5A6-DE5665A9442E}" destId="{C347603A-7C55-4F4D-9810-7EB704C31350}" srcOrd="0" destOrd="0" presId="urn:microsoft.com/office/officeart/2005/8/layout/vList5"/>
    <dgm:cxn modelId="{73A2AFEF-9D30-E940-B0D9-2272E7943456}" type="presOf" srcId="{41B22998-8F8D-4AAE-B818-34064F76B29A}" destId="{21AE6FBB-93B7-D747-8EA9-6EC24102C599}" srcOrd="0" destOrd="0" presId="urn:microsoft.com/office/officeart/2005/8/layout/vList5"/>
    <dgm:cxn modelId="{E23BE3F7-89C3-5642-A9CE-BB159599511A}" type="presOf" srcId="{913D86B2-D3E3-4918-B6F6-EF056E7DBF2D}" destId="{326C09EC-60E1-A14D-A532-FFAAA3409476}" srcOrd="0" destOrd="0" presId="urn:microsoft.com/office/officeart/2005/8/layout/vList5"/>
    <dgm:cxn modelId="{11680CE6-F737-E940-829F-4A758D879B9C}" type="presParOf" srcId="{C347603A-7C55-4F4D-9810-7EB704C31350}" destId="{851F899C-29CD-5241-82B5-7027B2127948}" srcOrd="0" destOrd="0" presId="urn:microsoft.com/office/officeart/2005/8/layout/vList5"/>
    <dgm:cxn modelId="{2FB911F9-08E5-FF42-B2B4-D0FA314C385C}" type="presParOf" srcId="{851F899C-29CD-5241-82B5-7027B2127948}" destId="{C743C792-F563-C045-AA60-EAF1A07EC56A}" srcOrd="0" destOrd="0" presId="urn:microsoft.com/office/officeart/2005/8/layout/vList5"/>
    <dgm:cxn modelId="{1379372B-6F97-A34E-968A-A8AD736335F0}" type="presParOf" srcId="{851F899C-29CD-5241-82B5-7027B2127948}" destId="{758E2DBC-5D26-B445-89F9-365CD0762F90}" srcOrd="1" destOrd="0" presId="urn:microsoft.com/office/officeart/2005/8/layout/vList5"/>
    <dgm:cxn modelId="{CA489930-27D2-9D4F-A2FA-5D061AD9A0A3}" type="presParOf" srcId="{C347603A-7C55-4F4D-9810-7EB704C31350}" destId="{E0F7498F-D45E-0C4B-891F-15B324902B2D}" srcOrd="1" destOrd="0" presId="urn:microsoft.com/office/officeart/2005/8/layout/vList5"/>
    <dgm:cxn modelId="{52C3CA55-7634-C045-9870-A64E8D95707A}" type="presParOf" srcId="{C347603A-7C55-4F4D-9810-7EB704C31350}" destId="{00CC98C1-C20D-044F-B2D0-42F7E6698FB9}" srcOrd="2" destOrd="0" presId="urn:microsoft.com/office/officeart/2005/8/layout/vList5"/>
    <dgm:cxn modelId="{8536266C-7932-C04C-BB49-D93E946DA570}" type="presParOf" srcId="{00CC98C1-C20D-044F-B2D0-42F7E6698FB9}" destId="{21AE6FBB-93B7-D747-8EA9-6EC24102C599}" srcOrd="0" destOrd="0" presId="urn:microsoft.com/office/officeart/2005/8/layout/vList5"/>
    <dgm:cxn modelId="{FB5C8946-F9D3-E74B-ACF6-D3CF23375AF0}" type="presParOf" srcId="{00CC98C1-C20D-044F-B2D0-42F7E6698FB9}" destId="{33CE5C03-1240-9E45-8C44-81D198288DC8}" srcOrd="1" destOrd="0" presId="urn:microsoft.com/office/officeart/2005/8/layout/vList5"/>
    <dgm:cxn modelId="{C45669B3-9C04-0944-AB57-4705F4C8DB00}" type="presParOf" srcId="{C347603A-7C55-4F4D-9810-7EB704C31350}" destId="{F06D9A29-BA27-1C45-B3C9-56860DB0950A}" srcOrd="3" destOrd="0" presId="urn:microsoft.com/office/officeart/2005/8/layout/vList5"/>
    <dgm:cxn modelId="{FAECF262-73F9-0A4B-A61C-9BC84539E5FF}" type="presParOf" srcId="{C347603A-7C55-4F4D-9810-7EB704C31350}" destId="{37B70E4E-627F-3440-89AA-049E71C85C95}" srcOrd="4" destOrd="0" presId="urn:microsoft.com/office/officeart/2005/8/layout/vList5"/>
    <dgm:cxn modelId="{8BAFE89D-9F04-A54D-882B-A8E6A46A9C16}" type="presParOf" srcId="{37B70E4E-627F-3440-89AA-049E71C85C95}" destId="{326C09EC-60E1-A14D-A532-FFAAA3409476}" srcOrd="0" destOrd="0" presId="urn:microsoft.com/office/officeart/2005/8/layout/vList5"/>
    <dgm:cxn modelId="{A9C6B4E3-5D1F-3246-9F77-293C4AC4B480}" type="presParOf" srcId="{37B70E4E-627F-3440-89AA-049E71C85C95}" destId="{F96FBA24-36F8-3E49-9C55-F25D82841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948C9F-7C06-41C8-8A57-A2F3A676C3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4FB277-4B44-4746-BB6D-E8878C8A7786}">
      <dgm:prSet/>
      <dgm:spPr/>
      <dgm:t>
        <a:bodyPr/>
        <a:lstStyle/>
        <a:p>
          <a:r>
            <a:rPr lang="fr-FR"/>
            <a:t>Prix inférieur </a:t>
          </a:r>
          <a:endParaRPr lang="en-US"/>
        </a:p>
      </dgm:t>
    </dgm:pt>
    <dgm:pt modelId="{7B47EDBD-AA68-482A-8A0D-B34E80E8546C}" type="parTrans" cxnId="{4A40E2BA-3FAB-4322-86C4-E4B41D143EB8}">
      <dgm:prSet/>
      <dgm:spPr/>
      <dgm:t>
        <a:bodyPr/>
        <a:lstStyle/>
        <a:p>
          <a:endParaRPr lang="en-US"/>
        </a:p>
      </dgm:t>
    </dgm:pt>
    <dgm:pt modelId="{DB084D25-52BD-41A2-815C-391789F4D550}" type="sibTrans" cxnId="{4A40E2BA-3FAB-4322-86C4-E4B41D143EB8}">
      <dgm:prSet/>
      <dgm:spPr/>
      <dgm:t>
        <a:bodyPr/>
        <a:lstStyle/>
        <a:p>
          <a:endParaRPr lang="en-US"/>
        </a:p>
      </dgm:t>
    </dgm:pt>
    <dgm:pt modelId="{B2C23341-34CA-4312-B832-0EA6022C0B8F}">
      <dgm:prSet/>
      <dgm:spPr/>
      <dgm:t>
        <a:bodyPr/>
        <a:lstStyle/>
        <a:p>
          <a:r>
            <a:rPr lang="fr-FR"/>
            <a:t>Dépréciation moindre </a:t>
          </a:r>
          <a:endParaRPr lang="en-US"/>
        </a:p>
      </dgm:t>
    </dgm:pt>
    <dgm:pt modelId="{D4DC6C35-A8BB-4434-ACCA-249D49C64604}" type="parTrans" cxnId="{983AAE6A-2576-4980-B62C-C02D45DA8CD1}">
      <dgm:prSet/>
      <dgm:spPr/>
      <dgm:t>
        <a:bodyPr/>
        <a:lstStyle/>
        <a:p>
          <a:endParaRPr lang="en-US"/>
        </a:p>
      </dgm:t>
    </dgm:pt>
    <dgm:pt modelId="{AAB06CC5-B011-466D-B807-EA23233A9189}" type="sibTrans" cxnId="{983AAE6A-2576-4980-B62C-C02D45DA8CD1}">
      <dgm:prSet/>
      <dgm:spPr/>
      <dgm:t>
        <a:bodyPr/>
        <a:lstStyle/>
        <a:p>
          <a:endParaRPr lang="en-US"/>
        </a:p>
      </dgm:t>
    </dgm:pt>
    <dgm:pt modelId="{9096C036-85F4-4891-A651-957BFD210BB8}">
      <dgm:prSet/>
      <dgm:spPr/>
      <dgm:t>
        <a:bodyPr/>
        <a:lstStyle/>
        <a:p>
          <a:r>
            <a:rPr lang="fr-FR"/>
            <a:t>Coûts d'assurance plus bas </a:t>
          </a:r>
          <a:endParaRPr lang="en-US"/>
        </a:p>
      </dgm:t>
    </dgm:pt>
    <dgm:pt modelId="{54517889-3418-45E2-BE5F-206398FB618C}" type="parTrans" cxnId="{8A1D8730-8CA9-4611-B461-B3DC3601E201}">
      <dgm:prSet/>
      <dgm:spPr/>
      <dgm:t>
        <a:bodyPr/>
        <a:lstStyle/>
        <a:p>
          <a:endParaRPr lang="en-US"/>
        </a:p>
      </dgm:t>
    </dgm:pt>
    <dgm:pt modelId="{1361EA00-19C5-4E35-8E3D-8F3C2E3B466C}" type="sibTrans" cxnId="{8A1D8730-8CA9-4611-B461-B3DC3601E201}">
      <dgm:prSet/>
      <dgm:spPr/>
      <dgm:t>
        <a:bodyPr/>
        <a:lstStyle/>
        <a:p>
          <a:endParaRPr lang="en-US"/>
        </a:p>
      </dgm:t>
    </dgm:pt>
    <dgm:pt modelId="{65C5B2C8-4F3D-426C-A620-E7C41EED2A2D}">
      <dgm:prSet/>
      <dgm:spPr/>
      <dgm:t>
        <a:bodyPr/>
        <a:lstStyle/>
        <a:p>
          <a:r>
            <a:rPr lang="fr-FR"/>
            <a:t>Options plus abordables </a:t>
          </a:r>
          <a:endParaRPr lang="en-US"/>
        </a:p>
      </dgm:t>
    </dgm:pt>
    <dgm:pt modelId="{F288EC88-C2FB-45A9-80F2-C00526D32E5A}" type="parTrans" cxnId="{4E43EFFA-73EF-48E4-9CDA-04327C1E38FE}">
      <dgm:prSet/>
      <dgm:spPr/>
      <dgm:t>
        <a:bodyPr/>
        <a:lstStyle/>
        <a:p>
          <a:endParaRPr lang="en-US"/>
        </a:p>
      </dgm:t>
    </dgm:pt>
    <dgm:pt modelId="{C0AB0D13-9AE8-437D-97A9-AE9F17ADBC3C}" type="sibTrans" cxnId="{4E43EFFA-73EF-48E4-9CDA-04327C1E38FE}">
      <dgm:prSet/>
      <dgm:spPr/>
      <dgm:t>
        <a:bodyPr/>
        <a:lstStyle/>
        <a:p>
          <a:endParaRPr lang="en-US"/>
        </a:p>
      </dgm:t>
    </dgm:pt>
    <dgm:pt modelId="{58F445E7-2D5E-4D8E-8F22-328D435DA679}">
      <dgm:prSet/>
      <dgm:spPr/>
      <dgm:t>
        <a:bodyPr/>
        <a:lstStyle/>
        <a:p>
          <a:r>
            <a:rPr lang="fr-FR"/>
            <a:t>Information sur la fiabilité </a:t>
          </a:r>
          <a:endParaRPr lang="en-US"/>
        </a:p>
      </dgm:t>
    </dgm:pt>
    <dgm:pt modelId="{9E3EB49E-A105-493D-83D9-5003641F4CEC}" type="parTrans" cxnId="{4EE9547B-341B-43B3-B351-78CA26D36F7B}">
      <dgm:prSet/>
      <dgm:spPr/>
      <dgm:t>
        <a:bodyPr/>
        <a:lstStyle/>
        <a:p>
          <a:endParaRPr lang="en-US"/>
        </a:p>
      </dgm:t>
    </dgm:pt>
    <dgm:pt modelId="{13346312-CCF9-40F0-B3DC-9633375E617A}" type="sibTrans" cxnId="{4EE9547B-341B-43B3-B351-78CA26D36F7B}">
      <dgm:prSet/>
      <dgm:spPr/>
      <dgm:t>
        <a:bodyPr/>
        <a:lstStyle/>
        <a:p>
          <a:endParaRPr lang="en-US"/>
        </a:p>
      </dgm:t>
    </dgm:pt>
    <dgm:pt modelId="{841A75AB-C125-4911-9818-B2A54C8EC678}">
      <dgm:prSet/>
      <dgm:spPr/>
      <dgm:t>
        <a:bodyPr/>
        <a:lstStyle/>
        <a:p>
          <a:r>
            <a:rPr lang="fr-FR"/>
            <a:t>Moins de frais supplémentaires </a:t>
          </a:r>
          <a:endParaRPr lang="en-US"/>
        </a:p>
      </dgm:t>
    </dgm:pt>
    <dgm:pt modelId="{1E220B8B-31B5-4865-844E-2146CE42ED37}" type="parTrans" cxnId="{27CF8B77-3186-485C-85C4-4C230CC2F09B}">
      <dgm:prSet/>
      <dgm:spPr/>
      <dgm:t>
        <a:bodyPr/>
        <a:lstStyle/>
        <a:p>
          <a:endParaRPr lang="en-US"/>
        </a:p>
      </dgm:t>
    </dgm:pt>
    <dgm:pt modelId="{D2303B59-B8C9-490D-8C5C-F4741AFFCCCC}" type="sibTrans" cxnId="{27CF8B77-3186-485C-85C4-4C230CC2F09B}">
      <dgm:prSet/>
      <dgm:spPr/>
      <dgm:t>
        <a:bodyPr/>
        <a:lstStyle/>
        <a:p>
          <a:endParaRPr lang="en-US"/>
        </a:p>
      </dgm:t>
    </dgm:pt>
    <dgm:pt modelId="{A6BF84F8-FA8B-465D-A46E-68E0A176EE1C}">
      <dgm:prSet/>
      <dgm:spPr/>
      <dgm:t>
        <a:bodyPr/>
        <a:lstStyle/>
        <a:p>
          <a:r>
            <a:rPr lang="fr-FR"/>
            <a:t>Impact écologique réduit </a:t>
          </a:r>
          <a:endParaRPr lang="en-US"/>
        </a:p>
      </dgm:t>
    </dgm:pt>
    <dgm:pt modelId="{0576C6B3-A617-48DB-BA3F-FAEF9F4AB191}" type="parTrans" cxnId="{A0913CAD-67E3-4DB7-AACF-E9C614854CA1}">
      <dgm:prSet/>
      <dgm:spPr/>
      <dgm:t>
        <a:bodyPr/>
        <a:lstStyle/>
        <a:p>
          <a:endParaRPr lang="en-US"/>
        </a:p>
      </dgm:t>
    </dgm:pt>
    <dgm:pt modelId="{938A81E5-A054-4797-9D1E-099E390E375C}" type="sibTrans" cxnId="{A0913CAD-67E3-4DB7-AACF-E9C614854CA1}">
      <dgm:prSet/>
      <dgm:spPr/>
      <dgm:t>
        <a:bodyPr/>
        <a:lstStyle/>
        <a:p>
          <a:endParaRPr lang="en-US"/>
        </a:p>
      </dgm:t>
    </dgm:pt>
    <dgm:pt modelId="{71613948-0EF1-AD46-9493-5C2BF43B64A8}" type="pres">
      <dgm:prSet presAssocID="{F4948C9F-7C06-41C8-8A57-A2F3A676C305}" presName="linear" presStyleCnt="0">
        <dgm:presLayoutVars>
          <dgm:animLvl val="lvl"/>
          <dgm:resizeHandles val="exact"/>
        </dgm:presLayoutVars>
      </dgm:prSet>
      <dgm:spPr/>
    </dgm:pt>
    <dgm:pt modelId="{63AA777E-5825-FD44-8A7F-89BC42A08639}" type="pres">
      <dgm:prSet presAssocID="{E54FB277-4B44-4746-BB6D-E8878C8A778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55ECCFB-E552-8749-AF0F-BC2ED5C7E21D}" type="pres">
      <dgm:prSet presAssocID="{DB084D25-52BD-41A2-815C-391789F4D550}" presName="spacer" presStyleCnt="0"/>
      <dgm:spPr/>
    </dgm:pt>
    <dgm:pt modelId="{8DE1B5A1-9A7D-614D-88D5-2B5C80992FD1}" type="pres">
      <dgm:prSet presAssocID="{B2C23341-34CA-4312-B832-0EA6022C0B8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B555C64-7009-0046-A1B2-023B55DD7C9E}" type="pres">
      <dgm:prSet presAssocID="{AAB06CC5-B011-466D-B807-EA23233A9189}" presName="spacer" presStyleCnt="0"/>
      <dgm:spPr/>
    </dgm:pt>
    <dgm:pt modelId="{BF325B62-629F-3C43-9ECC-5416280ABB18}" type="pres">
      <dgm:prSet presAssocID="{9096C036-85F4-4891-A651-957BFD210BB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8FE71DB-67B7-0F4E-A4CD-CF5CC12C740D}" type="pres">
      <dgm:prSet presAssocID="{1361EA00-19C5-4E35-8E3D-8F3C2E3B466C}" presName="spacer" presStyleCnt="0"/>
      <dgm:spPr/>
    </dgm:pt>
    <dgm:pt modelId="{16CADAB4-BFDC-F240-8820-E4206045282A}" type="pres">
      <dgm:prSet presAssocID="{65C5B2C8-4F3D-426C-A620-E7C41EED2A2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210F3E3-3096-A24E-8FC3-8518373228F0}" type="pres">
      <dgm:prSet presAssocID="{C0AB0D13-9AE8-437D-97A9-AE9F17ADBC3C}" presName="spacer" presStyleCnt="0"/>
      <dgm:spPr/>
    </dgm:pt>
    <dgm:pt modelId="{0762A695-952A-0A4C-9297-3E9DB21823B3}" type="pres">
      <dgm:prSet presAssocID="{58F445E7-2D5E-4D8E-8F22-328D435DA67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EDEA9C2-87FE-5C48-8A5A-43D2EF5CC191}" type="pres">
      <dgm:prSet presAssocID="{13346312-CCF9-40F0-B3DC-9633375E617A}" presName="spacer" presStyleCnt="0"/>
      <dgm:spPr/>
    </dgm:pt>
    <dgm:pt modelId="{2146C55E-D5BE-F349-A9AA-ED0D2F697218}" type="pres">
      <dgm:prSet presAssocID="{841A75AB-C125-4911-9818-B2A54C8EC67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B1D21E0-A07C-8647-B035-102457A35506}" type="pres">
      <dgm:prSet presAssocID="{D2303B59-B8C9-490D-8C5C-F4741AFFCCCC}" presName="spacer" presStyleCnt="0"/>
      <dgm:spPr/>
    </dgm:pt>
    <dgm:pt modelId="{FDBD4C00-BF92-BD46-BA27-1824FD63F4B7}" type="pres">
      <dgm:prSet presAssocID="{A6BF84F8-FA8B-465D-A46E-68E0A176EE1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AE2B90A-C960-E746-8107-47016BF64361}" type="presOf" srcId="{A6BF84F8-FA8B-465D-A46E-68E0A176EE1C}" destId="{FDBD4C00-BF92-BD46-BA27-1824FD63F4B7}" srcOrd="0" destOrd="0" presId="urn:microsoft.com/office/officeart/2005/8/layout/vList2"/>
    <dgm:cxn modelId="{2EE4261E-DDFC-5E43-9E4E-0473602190C1}" type="presOf" srcId="{58F445E7-2D5E-4D8E-8F22-328D435DA679}" destId="{0762A695-952A-0A4C-9297-3E9DB21823B3}" srcOrd="0" destOrd="0" presId="urn:microsoft.com/office/officeart/2005/8/layout/vList2"/>
    <dgm:cxn modelId="{8A1D8730-8CA9-4611-B461-B3DC3601E201}" srcId="{F4948C9F-7C06-41C8-8A57-A2F3A676C305}" destId="{9096C036-85F4-4891-A651-957BFD210BB8}" srcOrd="2" destOrd="0" parTransId="{54517889-3418-45E2-BE5F-206398FB618C}" sibTransId="{1361EA00-19C5-4E35-8E3D-8F3C2E3B466C}"/>
    <dgm:cxn modelId="{4344DE34-F975-E54B-BB3D-6AF314B6C128}" type="presOf" srcId="{B2C23341-34CA-4312-B832-0EA6022C0B8F}" destId="{8DE1B5A1-9A7D-614D-88D5-2B5C80992FD1}" srcOrd="0" destOrd="0" presId="urn:microsoft.com/office/officeart/2005/8/layout/vList2"/>
    <dgm:cxn modelId="{BAFFB553-57AE-7942-A76D-1B503A5A1EC4}" type="presOf" srcId="{9096C036-85F4-4891-A651-957BFD210BB8}" destId="{BF325B62-629F-3C43-9ECC-5416280ABB18}" srcOrd="0" destOrd="0" presId="urn:microsoft.com/office/officeart/2005/8/layout/vList2"/>
    <dgm:cxn modelId="{29981161-5CF5-4440-AF6B-856C224F20FB}" type="presOf" srcId="{841A75AB-C125-4911-9818-B2A54C8EC678}" destId="{2146C55E-D5BE-F349-A9AA-ED0D2F697218}" srcOrd="0" destOrd="0" presId="urn:microsoft.com/office/officeart/2005/8/layout/vList2"/>
    <dgm:cxn modelId="{983AAE6A-2576-4980-B62C-C02D45DA8CD1}" srcId="{F4948C9F-7C06-41C8-8A57-A2F3A676C305}" destId="{B2C23341-34CA-4312-B832-0EA6022C0B8F}" srcOrd="1" destOrd="0" parTransId="{D4DC6C35-A8BB-4434-ACCA-249D49C64604}" sibTransId="{AAB06CC5-B011-466D-B807-EA23233A9189}"/>
    <dgm:cxn modelId="{27CF8B77-3186-485C-85C4-4C230CC2F09B}" srcId="{F4948C9F-7C06-41C8-8A57-A2F3A676C305}" destId="{841A75AB-C125-4911-9818-B2A54C8EC678}" srcOrd="5" destOrd="0" parTransId="{1E220B8B-31B5-4865-844E-2146CE42ED37}" sibTransId="{D2303B59-B8C9-490D-8C5C-F4741AFFCCCC}"/>
    <dgm:cxn modelId="{4EE9547B-341B-43B3-B351-78CA26D36F7B}" srcId="{F4948C9F-7C06-41C8-8A57-A2F3A676C305}" destId="{58F445E7-2D5E-4D8E-8F22-328D435DA679}" srcOrd="4" destOrd="0" parTransId="{9E3EB49E-A105-493D-83D9-5003641F4CEC}" sibTransId="{13346312-CCF9-40F0-B3DC-9633375E617A}"/>
    <dgm:cxn modelId="{A0913CAD-67E3-4DB7-AACF-E9C614854CA1}" srcId="{F4948C9F-7C06-41C8-8A57-A2F3A676C305}" destId="{A6BF84F8-FA8B-465D-A46E-68E0A176EE1C}" srcOrd="6" destOrd="0" parTransId="{0576C6B3-A617-48DB-BA3F-FAEF9F4AB191}" sibTransId="{938A81E5-A054-4797-9D1E-099E390E375C}"/>
    <dgm:cxn modelId="{A42294AD-EBD6-8242-925E-67767B74B13C}" type="presOf" srcId="{65C5B2C8-4F3D-426C-A620-E7C41EED2A2D}" destId="{16CADAB4-BFDC-F240-8820-E4206045282A}" srcOrd="0" destOrd="0" presId="urn:microsoft.com/office/officeart/2005/8/layout/vList2"/>
    <dgm:cxn modelId="{4A40E2BA-3FAB-4322-86C4-E4B41D143EB8}" srcId="{F4948C9F-7C06-41C8-8A57-A2F3A676C305}" destId="{E54FB277-4B44-4746-BB6D-E8878C8A7786}" srcOrd="0" destOrd="0" parTransId="{7B47EDBD-AA68-482A-8A0D-B34E80E8546C}" sibTransId="{DB084D25-52BD-41A2-815C-391789F4D550}"/>
    <dgm:cxn modelId="{48F70CBE-0161-F746-83EC-64363446B633}" type="presOf" srcId="{F4948C9F-7C06-41C8-8A57-A2F3A676C305}" destId="{71613948-0EF1-AD46-9493-5C2BF43B64A8}" srcOrd="0" destOrd="0" presId="urn:microsoft.com/office/officeart/2005/8/layout/vList2"/>
    <dgm:cxn modelId="{C26A80D6-C8E9-AA4E-8022-CBCF6E0CC178}" type="presOf" srcId="{E54FB277-4B44-4746-BB6D-E8878C8A7786}" destId="{63AA777E-5825-FD44-8A7F-89BC42A08639}" srcOrd="0" destOrd="0" presId="urn:microsoft.com/office/officeart/2005/8/layout/vList2"/>
    <dgm:cxn modelId="{4E43EFFA-73EF-48E4-9CDA-04327C1E38FE}" srcId="{F4948C9F-7C06-41C8-8A57-A2F3A676C305}" destId="{65C5B2C8-4F3D-426C-A620-E7C41EED2A2D}" srcOrd="3" destOrd="0" parTransId="{F288EC88-C2FB-45A9-80F2-C00526D32E5A}" sibTransId="{C0AB0D13-9AE8-437D-97A9-AE9F17ADBC3C}"/>
    <dgm:cxn modelId="{E1D671BF-5848-DC45-932A-6A5AB00067E7}" type="presParOf" srcId="{71613948-0EF1-AD46-9493-5C2BF43B64A8}" destId="{63AA777E-5825-FD44-8A7F-89BC42A08639}" srcOrd="0" destOrd="0" presId="urn:microsoft.com/office/officeart/2005/8/layout/vList2"/>
    <dgm:cxn modelId="{2AF9EB5F-9E28-C94C-AA82-F72793C4AF07}" type="presParOf" srcId="{71613948-0EF1-AD46-9493-5C2BF43B64A8}" destId="{755ECCFB-E552-8749-AF0F-BC2ED5C7E21D}" srcOrd="1" destOrd="0" presId="urn:microsoft.com/office/officeart/2005/8/layout/vList2"/>
    <dgm:cxn modelId="{B16B8DFF-4DD1-D040-9DDF-90B4DA455D3E}" type="presParOf" srcId="{71613948-0EF1-AD46-9493-5C2BF43B64A8}" destId="{8DE1B5A1-9A7D-614D-88D5-2B5C80992FD1}" srcOrd="2" destOrd="0" presId="urn:microsoft.com/office/officeart/2005/8/layout/vList2"/>
    <dgm:cxn modelId="{85B6D508-BC1D-D444-B47F-D67929DAEAAC}" type="presParOf" srcId="{71613948-0EF1-AD46-9493-5C2BF43B64A8}" destId="{9B555C64-7009-0046-A1B2-023B55DD7C9E}" srcOrd="3" destOrd="0" presId="urn:microsoft.com/office/officeart/2005/8/layout/vList2"/>
    <dgm:cxn modelId="{BF0DBBBC-8981-374D-AA74-7756B3FD3DA1}" type="presParOf" srcId="{71613948-0EF1-AD46-9493-5C2BF43B64A8}" destId="{BF325B62-629F-3C43-9ECC-5416280ABB18}" srcOrd="4" destOrd="0" presId="urn:microsoft.com/office/officeart/2005/8/layout/vList2"/>
    <dgm:cxn modelId="{8874B23E-384F-E74A-B8F3-84D703D559A1}" type="presParOf" srcId="{71613948-0EF1-AD46-9493-5C2BF43B64A8}" destId="{78FE71DB-67B7-0F4E-A4CD-CF5CC12C740D}" srcOrd="5" destOrd="0" presId="urn:microsoft.com/office/officeart/2005/8/layout/vList2"/>
    <dgm:cxn modelId="{A1614CBA-D308-7449-A07B-F1CBFD1C67AA}" type="presParOf" srcId="{71613948-0EF1-AD46-9493-5C2BF43B64A8}" destId="{16CADAB4-BFDC-F240-8820-E4206045282A}" srcOrd="6" destOrd="0" presId="urn:microsoft.com/office/officeart/2005/8/layout/vList2"/>
    <dgm:cxn modelId="{1BB6AFC1-0A4A-5444-873B-0D7F25B372FD}" type="presParOf" srcId="{71613948-0EF1-AD46-9493-5C2BF43B64A8}" destId="{2210F3E3-3096-A24E-8FC3-8518373228F0}" srcOrd="7" destOrd="0" presId="urn:microsoft.com/office/officeart/2005/8/layout/vList2"/>
    <dgm:cxn modelId="{3EFFBFA9-50DA-1E41-B018-D1C39C893C16}" type="presParOf" srcId="{71613948-0EF1-AD46-9493-5C2BF43B64A8}" destId="{0762A695-952A-0A4C-9297-3E9DB21823B3}" srcOrd="8" destOrd="0" presId="urn:microsoft.com/office/officeart/2005/8/layout/vList2"/>
    <dgm:cxn modelId="{09AECD87-8394-3B4D-A896-C4E51B3898ED}" type="presParOf" srcId="{71613948-0EF1-AD46-9493-5C2BF43B64A8}" destId="{2EDEA9C2-87FE-5C48-8A5A-43D2EF5CC191}" srcOrd="9" destOrd="0" presId="urn:microsoft.com/office/officeart/2005/8/layout/vList2"/>
    <dgm:cxn modelId="{E7525EF7-18B5-9D48-A10B-7317DA4A7192}" type="presParOf" srcId="{71613948-0EF1-AD46-9493-5C2BF43B64A8}" destId="{2146C55E-D5BE-F349-A9AA-ED0D2F697218}" srcOrd="10" destOrd="0" presId="urn:microsoft.com/office/officeart/2005/8/layout/vList2"/>
    <dgm:cxn modelId="{1FC76F1A-AD4C-E24D-AB4E-51FB3A3B88E8}" type="presParOf" srcId="{71613948-0EF1-AD46-9493-5C2BF43B64A8}" destId="{CB1D21E0-A07C-8647-B035-102457A35506}" srcOrd="11" destOrd="0" presId="urn:microsoft.com/office/officeart/2005/8/layout/vList2"/>
    <dgm:cxn modelId="{DF565C24-F228-B547-B076-5DBCBEE42AA0}" type="presParOf" srcId="{71613948-0EF1-AD46-9493-5C2BF43B64A8}" destId="{FDBD4C00-BF92-BD46-BA27-1824FD63F4B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52F5C6-365D-384B-801E-60ADE4D7B7F6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EEDAD75-4BB5-BD49-9C01-7322D24929A1}">
      <dgm:prSet phldrT="[Texte]"/>
      <dgm:spPr/>
      <dgm:t>
        <a:bodyPr/>
        <a:lstStyle/>
        <a:p>
          <a:r>
            <a:rPr lang="fr-FR" dirty="0"/>
            <a:t>Budget</a:t>
          </a:r>
        </a:p>
      </dgm:t>
    </dgm:pt>
    <dgm:pt modelId="{BBC3F7DB-43DC-E841-95D0-EC0A60711A3F}" type="sibTrans" cxnId="{9F605079-BAE2-6C41-AA6D-424996E678F3}">
      <dgm:prSet/>
      <dgm:spPr/>
      <dgm:t>
        <a:bodyPr/>
        <a:lstStyle/>
        <a:p>
          <a:endParaRPr lang="fr-FR"/>
        </a:p>
      </dgm:t>
    </dgm:pt>
    <dgm:pt modelId="{F8320DB4-65FF-AB42-AC96-D9836C2A4A1D}" type="parTrans" cxnId="{9F605079-BAE2-6C41-AA6D-424996E678F3}">
      <dgm:prSet/>
      <dgm:spPr/>
      <dgm:t>
        <a:bodyPr/>
        <a:lstStyle/>
        <a:p>
          <a:endParaRPr lang="fr-FR"/>
        </a:p>
      </dgm:t>
    </dgm:pt>
    <dgm:pt modelId="{53355008-AB71-CA4C-A5C1-B42DF43EA30C}">
      <dgm:prSet phldrT="[Texte]"/>
      <dgm:spPr/>
      <dgm:t>
        <a:bodyPr/>
        <a:lstStyle/>
        <a:p>
          <a:r>
            <a:rPr lang="fr-FR" dirty="0"/>
            <a:t>Critères d’utilisation</a:t>
          </a:r>
        </a:p>
      </dgm:t>
    </dgm:pt>
    <dgm:pt modelId="{82A33FC4-FD4C-4245-9F14-39F1304D53D1}" type="sibTrans" cxnId="{2313E662-9B15-0C42-82A5-7D2097C40993}">
      <dgm:prSet/>
      <dgm:spPr/>
      <dgm:t>
        <a:bodyPr/>
        <a:lstStyle/>
        <a:p>
          <a:endParaRPr lang="fr-FR"/>
        </a:p>
      </dgm:t>
    </dgm:pt>
    <dgm:pt modelId="{DF0ED351-B8B1-4D46-8080-D4D932C693E0}" type="parTrans" cxnId="{2313E662-9B15-0C42-82A5-7D2097C40993}">
      <dgm:prSet/>
      <dgm:spPr/>
      <dgm:t>
        <a:bodyPr/>
        <a:lstStyle/>
        <a:p>
          <a:endParaRPr lang="fr-FR"/>
        </a:p>
      </dgm:t>
    </dgm:pt>
    <dgm:pt modelId="{869B15C7-4D08-EC45-81D3-5AF60A0D3845}">
      <dgm:prSet phldrT="[Texte]"/>
      <dgm:spPr/>
      <dgm:t>
        <a:bodyPr/>
        <a:lstStyle/>
        <a:p>
          <a:r>
            <a:rPr lang="fr-FR" dirty="0"/>
            <a:t>Caractéristiques</a:t>
          </a:r>
        </a:p>
      </dgm:t>
    </dgm:pt>
    <dgm:pt modelId="{431CFECB-709A-4F4E-8032-8E8AFAA0275E}" type="sibTrans" cxnId="{7CA4A86B-9C23-6349-805C-35283BCB9F21}">
      <dgm:prSet/>
      <dgm:spPr/>
      <dgm:t>
        <a:bodyPr/>
        <a:lstStyle/>
        <a:p>
          <a:endParaRPr lang="fr-FR"/>
        </a:p>
      </dgm:t>
    </dgm:pt>
    <dgm:pt modelId="{55F7D659-F20F-3D46-A2FF-E515C411D975}" type="parTrans" cxnId="{7CA4A86B-9C23-6349-805C-35283BCB9F21}">
      <dgm:prSet/>
      <dgm:spPr/>
      <dgm:t>
        <a:bodyPr/>
        <a:lstStyle/>
        <a:p>
          <a:endParaRPr lang="fr-FR"/>
        </a:p>
      </dgm:t>
    </dgm:pt>
    <dgm:pt modelId="{4080EB46-5088-814E-AE8A-2BCEBD1FC77A}">
      <dgm:prSet/>
      <dgm:spPr/>
      <dgm:t>
        <a:bodyPr/>
        <a:lstStyle/>
        <a:p>
          <a:r>
            <a:rPr lang="fr-FR" dirty="0"/>
            <a:t>Rapport Qualité/Prix</a:t>
          </a:r>
        </a:p>
      </dgm:t>
    </dgm:pt>
    <dgm:pt modelId="{F4A1B696-A14A-544F-9EAF-9D24EDFBA6C2}" type="sibTrans" cxnId="{00C8BD57-8E65-2142-9588-E7F6596E8178}">
      <dgm:prSet/>
      <dgm:spPr/>
      <dgm:t>
        <a:bodyPr/>
        <a:lstStyle/>
        <a:p>
          <a:endParaRPr lang="fr-FR"/>
        </a:p>
      </dgm:t>
    </dgm:pt>
    <dgm:pt modelId="{3C89EFAE-71D6-1D4B-A1D5-BE2EFF7D8528}" type="parTrans" cxnId="{00C8BD57-8E65-2142-9588-E7F6596E8178}">
      <dgm:prSet/>
      <dgm:spPr/>
      <dgm:t>
        <a:bodyPr/>
        <a:lstStyle/>
        <a:p>
          <a:endParaRPr lang="fr-FR"/>
        </a:p>
      </dgm:t>
    </dgm:pt>
    <dgm:pt modelId="{C50861E8-B344-C945-B889-83BF08C4EDF2}">
      <dgm:prSet/>
      <dgm:spPr/>
      <dgm:t>
        <a:bodyPr/>
        <a:lstStyle/>
        <a:p>
          <a:r>
            <a:rPr lang="fr-FR" dirty="0"/>
            <a:t>Préférences subjectives</a:t>
          </a:r>
        </a:p>
      </dgm:t>
    </dgm:pt>
    <dgm:pt modelId="{12121235-858A-D141-8323-502C71D34A4C}" type="sibTrans" cxnId="{970135D9-CFCC-0747-96DF-10643295D068}">
      <dgm:prSet/>
      <dgm:spPr/>
      <dgm:t>
        <a:bodyPr/>
        <a:lstStyle/>
        <a:p>
          <a:endParaRPr lang="fr-FR"/>
        </a:p>
      </dgm:t>
    </dgm:pt>
    <dgm:pt modelId="{C8FC8E07-0CA4-BE4B-9F94-FA01BD8EBC97}" type="parTrans" cxnId="{970135D9-CFCC-0747-96DF-10643295D068}">
      <dgm:prSet/>
      <dgm:spPr/>
      <dgm:t>
        <a:bodyPr/>
        <a:lstStyle/>
        <a:p>
          <a:endParaRPr lang="fr-FR"/>
        </a:p>
      </dgm:t>
    </dgm:pt>
    <dgm:pt modelId="{12D796CE-9301-B343-830B-7D2874C72C05}">
      <dgm:prSet/>
      <dgm:spPr/>
      <dgm:t>
        <a:bodyPr/>
        <a:lstStyle/>
        <a:p>
          <a:r>
            <a:rPr lang="fr-FR" dirty="0"/>
            <a:t>Vision Long Terme</a:t>
          </a:r>
        </a:p>
      </dgm:t>
    </dgm:pt>
    <dgm:pt modelId="{EBEE5460-D4BB-7C49-B22C-23A743559B9A}" type="parTrans" cxnId="{90DD994F-0EA7-B449-8E28-4EA1605FB91D}">
      <dgm:prSet/>
      <dgm:spPr/>
      <dgm:t>
        <a:bodyPr/>
        <a:lstStyle/>
        <a:p>
          <a:endParaRPr lang="fr-FR"/>
        </a:p>
      </dgm:t>
    </dgm:pt>
    <dgm:pt modelId="{8699DF23-959B-014C-977F-811117C8EBFE}" type="sibTrans" cxnId="{90DD994F-0EA7-B449-8E28-4EA1605FB91D}">
      <dgm:prSet/>
      <dgm:spPr/>
      <dgm:t>
        <a:bodyPr/>
        <a:lstStyle/>
        <a:p>
          <a:endParaRPr lang="fr-FR"/>
        </a:p>
      </dgm:t>
    </dgm:pt>
    <dgm:pt modelId="{8FDD72BE-4ABB-5E43-9F60-C60CDA76A1E8}" type="pres">
      <dgm:prSet presAssocID="{5D52F5C6-365D-384B-801E-60ADE4D7B7F6}" presName="Name0" presStyleCnt="0">
        <dgm:presLayoutVars>
          <dgm:dir/>
          <dgm:animLvl val="lvl"/>
          <dgm:resizeHandles val="exact"/>
        </dgm:presLayoutVars>
      </dgm:prSet>
      <dgm:spPr/>
    </dgm:pt>
    <dgm:pt modelId="{365B2FA1-A9AA-BB41-B13D-C6A9C94729EB}" type="pres">
      <dgm:prSet presAssocID="{8EEDAD75-4BB5-BD49-9C01-7322D24929A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C91328B-BC74-2D4B-BCF4-D4BED8F112DC}" type="pres">
      <dgm:prSet presAssocID="{BBC3F7DB-43DC-E841-95D0-EC0A60711A3F}" presName="parTxOnlySpace" presStyleCnt="0"/>
      <dgm:spPr/>
    </dgm:pt>
    <dgm:pt modelId="{8B63C8B6-E60B-1944-B29B-11EF7357A6D9}" type="pres">
      <dgm:prSet presAssocID="{53355008-AB71-CA4C-A5C1-B42DF43EA30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159455B-3B9D-AD46-B18E-AB073F25337A}" type="pres">
      <dgm:prSet presAssocID="{82A33FC4-FD4C-4245-9F14-39F1304D53D1}" presName="parTxOnlySpace" presStyleCnt="0"/>
      <dgm:spPr/>
    </dgm:pt>
    <dgm:pt modelId="{D02D56C3-B7DE-7E42-A4B8-7A0D828DEE5F}" type="pres">
      <dgm:prSet presAssocID="{869B15C7-4D08-EC45-81D3-5AF60A0D3845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808ECFE-35E5-9D4C-BC5F-B2AA612AF140}" type="pres">
      <dgm:prSet presAssocID="{431CFECB-709A-4F4E-8032-8E8AFAA0275E}" presName="parTxOnlySpace" presStyleCnt="0"/>
      <dgm:spPr/>
    </dgm:pt>
    <dgm:pt modelId="{2F3093E5-4F8F-0845-8FB1-BB2641E33B8B}" type="pres">
      <dgm:prSet presAssocID="{4080EB46-5088-814E-AE8A-2BCEBD1FC77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0E5A769-A5FF-D44C-A741-1BD9161F1BD1}" type="pres">
      <dgm:prSet presAssocID="{F4A1B696-A14A-544F-9EAF-9D24EDFBA6C2}" presName="parTxOnlySpace" presStyleCnt="0"/>
      <dgm:spPr/>
    </dgm:pt>
    <dgm:pt modelId="{34E397DC-C636-FC45-9CC5-6E353A82084A}" type="pres">
      <dgm:prSet presAssocID="{12D796CE-9301-B343-830B-7D2874C72C0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729CFC6-35E0-4640-B67D-BEB76DB74F37}" type="pres">
      <dgm:prSet presAssocID="{8699DF23-959B-014C-977F-811117C8EBFE}" presName="parTxOnlySpace" presStyleCnt="0"/>
      <dgm:spPr/>
    </dgm:pt>
    <dgm:pt modelId="{044BA998-8D39-4349-894A-C1493C180E44}" type="pres">
      <dgm:prSet presAssocID="{C50861E8-B344-C945-B889-83BF08C4EDF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DC7223B-2027-444F-A857-344ECF37823E}" type="presOf" srcId="{5D52F5C6-365D-384B-801E-60ADE4D7B7F6}" destId="{8FDD72BE-4ABB-5E43-9F60-C60CDA76A1E8}" srcOrd="0" destOrd="0" presId="urn:microsoft.com/office/officeart/2005/8/layout/chevron1"/>
    <dgm:cxn modelId="{90DD994F-0EA7-B449-8E28-4EA1605FB91D}" srcId="{5D52F5C6-365D-384B-801E-60ADE4D7B7F6}" destId="{12D796CE-9301-B343-830B-7D2874C72C05}" srcOrd="4" destOrd="0" parTransId="{EBEE5460-D4BB-7C49-B22C-23A743559B9A}" sibTransId="{8699DF23-959B-014C-977F-811117C8EBFE}"/>
    <dgm:cxn modelId="{2655BE4F-B8A9-5B45-9105-7E31C1020475}" type="presOf" srcId="{8EEDAD75-4BB5-BD49-9C01-7322D24929A1}" destId="{365B2FA1-A9AA-BB41-B13D-C6A9C94729EB}" srcOrd="0" destOrd="0" presId="urn:microsoft.com/office/officeart/2005/8/layout/chevron1"/>
    <dgm:cxn modelId="{00C8BD57-8E65-2142-9588-E7F6596E8178}" srcId="{5D52F5C6-365D-384B-801E-60ADE4D7B7F6}" destId="{4080EB46-5088-814E-AE8A-2BCEBD1FC77A}" srcOrd="3" destOrd="0" parTransId="{3C89EFAE-71D6-1D4B-A1D5-BE2EFF7D8528}" sibTransId="{F4A1B696-A14A-544F-9EAF-9D24EDFBA6C2}"/>
    <dgm:cxn modelId="{2313E662-9B15-0C42-82A5-7D2097C40993}" srcId="{5D52F5C6-365D-384B-801E-60ADE4D7B7F6}" destId="{53355008-AB71-CA4C-A5C1-B42DF43EA30C}" srcOrd="1" destOrd="0" parTransId="{DF0ED351-B8B1-4D46-8080-D4D932C693E0}" sibTransId="{82A33FC4-FD4C-4245-9F14-39F1304D53D1}"/>
    <dgm:cxn modelId="{E7792363-8FDC-3B41-BF6A-FE6B5A4AD514}" type="presOf" srcId="{869B15C7-4D08-EC45-81D3-5AF60A0D3845}" destId="{D02D56C3-B7DE-7E42-A4B8-7A0D828DEE5F}" srcOrd="0" destOrd="0" presId="urn:microsoft.com/office/officeart/2005/8/layout/chevron1"/>
    <dgm:cxn modelId="{7CA4A86B-9C23-6349-805C-35283BCB9F21}" srcId="{5D52F5C6-365D-384B-801E-60ADE4D7B7F6}" destId="{869B15C7-4D08-EC45-81D3-5AF60A0D3845}" srcOrd="2" destOrd="0" parTransId="{55F7D659-F20F-3D46-A2FF-E515C411D975}" sibTransId="{431CFECB-709A-4F4E-8032-8E8AFAA0275E}"/>
    <dgm:cxn modelId="{9F605079-BAE2-6C41-AA6D-424996E678F3}" srcId="{5D52F5C6-365D-384B-801E-60ADE4D7B7F6}" destId="{8EEDAD75-4BB5-BD49-9C01-7322D24929A1}" srcOrd="0" destOrd="0" parTransId="{F8320DB4-65FF-AB42-AC96-D9836C2A4A1D}" sibTransId="{BBC3F7DB-43DC-E841-95D0-EC0A60711A3F}"/>
    <dgm:cxn modelId="{87C92C92-674C-1448-93E3-90F9649F5A27}" type="presOf" srcId="{4080EB46-5088-814E-AE8A-2BCEBD1FC77A}" destId="{2F3093E5-4F8F-0845-8FB1-BB2641E33B8B}" srcOrd="0" destOrd="0" presId="urn:microsoft.com/office/officeart/2005/8/layout/chevron1"/>
    <dgm:cxn modelId="{0F6C3BB8-219F-F24C-85DB-FCAB4320FB76}" type="presOf" srcId="{53355008-AB71-CA4C-A5C1-B42DF43EA30C}" destId="{8B63C8B6-E60B-1944-B29B-11EF7357A6D9}" srcOrd="0" destOrd="0" presId="urn:microsoft.com/office/officeart/2005/8/layout/chevron1"/>
    <dgm:cxn modelId="{109E85D0-1537-7A4C-B7D8-E505EBDDF0DD}" type="presOf" srcId="{C50861E8-B344-C945-B889-83BF08C4EDF2}" destId="{044BA998-8D39-4349-894A-C1493C180E44}" srcOrd="0" destOrd="0" presId="urn:microsoft.com/office/officeart/2005/8/layout/chevron1"/>
    <dgm:cxn modelId="{CB6C48D5-3C15-A241-99E4-4942D37F499A}" type="presOf" srcId="{12D796CE-9301-B343-830B-7D2874C72C05}" destId="{34E397DC-C636-FC45-9CC5-6E353A82084A}" srcOrd="0" destOrd="0" presId="urn:microsoft.com/office/officeart/2005/8/layout/chevron1"/>
    <dgm:cxn modelId="{970135D9-CFCC-0747-96DF-10643295D068}" srcId="{5D52F5C6-365D-384B-801E-60ADE4D7B7F6}" destId="{C50861E8-B344-C945-B889-83BF08C4EDF2}" srcOrd="5" destOrd="0" parTransId="{C8FC8E07-0CA4-BE4B-9F94-FA01BD8EBC97}" sibTransId="{12121235-858A-D141-8323-502C71D34A4C}"/>
    <dgm:cxn modelId="{4767C42B-E7A7-E24E-A435-5F3A187A31E0}" type="presParOf" srcId="{8FDD72BE-4ABB-5E43-9F60-C60CDA76A1E8}" destId="{365B2FA1-A9AA-BB41-B13D-C6A9C94729EB}" srcOrd="0" destOrd="0" presId="urn:microsoft.com/office/officeart/2005/8/layout/chevron1"/>
    <dgm:cxn modelId="{6349AA34-D532-CC41-A131-98A14CF13E09}" type="presParOf" srcId="{8FDD72BE-4ABB-5E43-9F60-C60CDA76A1E8}" destId="{5C91328B-BC74-2D4B-BCF4-D4BED8F112DC}" srcOrd="1" destOrd="0" presId="urn:microsoft.com/office/officeart/2005/8/layout/chevron1"/>
    <dgm:cxn modelId="{384879B8-CDBE-0A46-92F5-E120F15D83E3}" type="presParOf" srcId="{8FDD72BE-4ABB-5E43-9F60-C60CDA76A1E8}" destId="{8B63C8B6-E60B-1944-B29B-11EF7357A6D9}" srcOrd="2" destOrd="0" presId="urn:microsoft.com/office/officeart/2005/8/layout/chevron1"/>
    <dgm:cxn modelId="{1A95C9E6-DE5F-374F-A636-763A050D7D42}" type="presParOf" srcId="{8FDD72BE-4ABB-5E43-9F60-C60CDA76A1E8}" destId="{7159455B-3B9D-AD46-B18E-AB073F25337A}" srcOrd="3" destOrd="0" presId="urn:microsoft.com/office/officeart/2005/8/layout/chevron1"/>
    <dgm:cxn modelId="{FE988D47-26D7-3B43-B245-300EDC4B74E9}" type="presParOf" srcId="{8FDD72BE-4ABB-5E43-9F60-C60CDA76A1E8}" destId="{D02D56C3-B7DE-7E42-A4B8-7A0D828DEE5F}" srcOrd="4" destOrd="0" presId="urn:microsoft.com/office/officeart/2005/8/layout/chevron1"/>
    <dgm:cxn modelId="{6799033C-64E4-EE43-8ED1-EE5E063B86E3}" type="presParOf" srcId="{8FDD72BE-4ABB-5E43-9F60-C60CDA76A1E8}" destId="{3808ECFE-35E5-9D4C-BC5F-B2AA612AF140}" srcOrd="5" destOrd="0" presId="urn:microsoft.com/office/officeart/2005/8/layout/chevron1"/>
    <dgm:cxn modelId="{8F4150CD-FA09-154F-88FE-55C2521A0EAF}" type="presParOf" srcId="{8FDD72BE-4ABB-5E43-9F60-C60CDA76A1E8}" destId="{2F3093E5-4F8F-0845-8FB1-BB2641E33B8B}" srcOrd="6" destOrd="0" presId="urn:microsoft.com/office/officeart/2005/8/layout/chevron1"/>
    <dgm:cxn modelId="{323B80ED-6A8D-BA49-A44D-1066F398D69D}" type="presParOf" srcId="{8FDD72BE-4ABB-5E43-9F60-C60CDA76A1E8}" destId="{A0E5A769-A5FF-D44C-A741-1BD9161F1BD1}" srcOrd="7" destOrd="0" presId="urn:microsoft.com/office/officeart/2005/8/layout/chevron1"/>
    <dgm:cxn modelId="{92DAE576-FAA8-354E-9748-11ABDCF7AA75}" type="presParOf" srcId="{8FDD72BE-4ABB-5E43-9F60-C60CDA76A1E8}" destId="{34E397DC-C636-FC45-9CC5-6E353A82084A}" srcOrd="8" destOrd="0" presId="urn:microsoft.com/office/officeart/2005/8/layout/chevron1"/>
    <dgm:cxn modelId="{F2B235DA-6436-C244-A80B-FB2D016F3757}" type="presParOf" srcId="{8FDD72BE-4ABB-5E43-9F60-C60CDA76A1E8}" destId="{D729CFC6-35E0-4640-B67D-BEB76DB74F37}" srcOrd="9" destOrd="0" presId="urn:microsoft.com/office/officeart/2005/8/layout/chevron1"/>
    <dgm:cxn modelId="{B4ED05A2-6EB9-AB46-91BB-4B90F9FA565D}" type="presParOf" srcId="{8FDD72BE-4ABB-5E43-9F60-C60CDA76A1E8}" destId="{044BA998-8D39-4349-894A-C1493C180E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52F5C6-365D-384B-801E-60ADE4D7B7F6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EEDAD75-4BB5-BD49-9C01-7322D24929A1}">
      <dgm:prSet phldrT="[Texte]"/>
      <dgm:spPr/>
      <dgm:t>
        <a:bodyPr/>
        <a:lstStyle/>
        <a:p>
          <a:r>
            <a:rPr lang="fr-FR" dirty="0"/>
            <a:t>Budget (Prix d'achat)</a:t>
          </a:r>
        </a:p>
      </dgm:t>
    </dgm:pt>
    <dgm:pt modelId="{BBC3F7DB-43DC-E841-95D0-EC0A60711A3F}" type="sibTrans" cxnId="{9F605079-BAE2-6C41-AA6D-424996E678F3}">
      <dgm:prSet/>
      <dgm:spPr/>
      <dgm:t>
        <a:bodyPr/>
        <a:lstStyle/>
        <a:p>
          <a:endParaRPr lang="fr-FR"/>
        </a:p>
      </dgm:t>
    </dgm:pt>
    <dgm:pt modelId="{F8320DB4-65FF-AB42-AC96-D9836C2A4A1D}" type="parTrans" cxnId="{9F605079-BAE2-6C41-AA6D-424996E678F3}">
      <dgm:prSet/>
      <dgm:spPr/>
      <dgm:t>
        <a:bodyPr/>
        <a:lstStyle/>
        <a:p>
          <a:endParaRPr lang="fr-FR"/>
        </a:p>
      </dgm:t>
    </dgm:pt>
    <dgm:pt modelId="{53355008-AB71-CA4C-A5C1-B42DF43EA30C}">
      <dgm:prSet phldrT="[Texte]"/>
      <dgm:spPr/>
      <dgm:t>
        <a:bodyPr/>
        <a:lstStyle/>
        <a:p>
          <a:r>
            <a:rPr lang="fr-FR" dirty="0"/>
            <a:t>Critères d’utilisation</a:t>
          </a:r>
        </a:p>
      </dgm:t>
    </dgm:pt>
    <dgm:pt modelId="{82A33FC4-FD4C-4245-9F14-39F1304D53D1}" type="sibTrans" cxnId="{2313E662-9B15-0C42-82A5-7D2097C40993}">
      <dgm:prSet/>
      <dgm:spPr/>
      <dgm:t>
        <a:bodyPr/>
        <a:lstStyle/>
        <a:p>
          <a:endParaRPr lang="fr-FR"/>
        </a:p>
      </dgm:t>
    </dgm:pt>
    <dgm:pt modelId="{DF0ED351-B8B1-4D46-8080-D4D932C693E0}" type="parTrans" cxnId="{2313E662-9B15-0C42-82A5-7D2097C40993}">
      <dgm:prSet/>
      <dgm:spPr/>
      <dgm:t>
        <a:bodyPr/>
        <a:lstStyle/>
        <a:p>
          <a:endParaRPr lang="fr-FR"/>
        </a:p>
      </dgm:t>
    </dgm:pt>
    <dgm:pt modelId="{869B15C7-4D08-EC45-81D3-5AF60A0D3845}">
      <dgm:prSet phldrT="[Texte]"/>
      <dgm:spPr/>
      <dgm:t>
        <a:bodyPr/>
        <a:lstStyle/>
        <a:p>
          <a:r>
            <a:rPr lang="fr-FR" dirty="0"/>
            <a:t>Préférences subjectives</a:t>
          </a:r>
        </a:p>
      </dgm:t>
    </dgm:pt>
    <dgm:pt modelId="{431CFECB-709A-4F4E-8032-8E8AFAA0275E}" type="sibTrans" cxnId="{7CA4A86B-9C23-6349-805C-35283BCB9F21}">
      <dgm:prSet/>
      <dgm:spPr/>
      <dgm:t>
        <a:bodyPr/>
        <a:lstStyle/>
        <a:p>
          <a:endParaRPr lang="fr-FR"/>
        </a:p>
      </dgm:t>
    </dgm:pt>
    <dgm:pt modelId="{55F7D659-F20F-3D46-A2FF-E515C411D975}" type="parTrans" cxnId="{7CA4A86B-9C23-6349-805C-35283BCB9F21}">
      <dgm:prSet/>
      <dgm:spPr/>
      <dgm:t>
        <a:bodyPr/>
        <a:lstStyle/>
        <a:p>
          <a:endParaRPr lang="fr-FR"/>
        </a:p>
      </dgm:t>
    </dgm:pt>
    <dgm:pt modelId="{4080EB46-5088-814E-AE8A-2BCEBD1FC77A}">
      <dgm:prSet/>
      <dgm:spPr/>
      <dgm:t>
        <a:bodyPr/>
        <a:lstStyle/>
        <a:p>
          <a:r>
            <a:rPr lang="fr-FR" dirty="0"/>
            <a:t>Caractéristiques</a:t>
          </a:r>
        </a:p>
      </dgm:t>
    </dgm:pt>
    <dgm:pt modelId="{F4A1B696-A14A-544F-9EAF-9D24EDFBA6C2}" type="sibTrans" cxnId="{00C8BD57-8E65-2142-9588-E7F6596E8178}">
      <dgm:prSet/>
      <dgm:spPr/>
      <dgm:t>
        <a:bodyPr/>
        <a:lstStyle/>
        <a:p>
          <a:endParaRPr lang="fr-FR"/>
        </a:p>
      </dgm:t>
    </dgm:pt>
    <dgm:pt modelId="{3C89EFAE-71D6-1D4B-A1D5-BE2EFF7D8528}" type="parTrans" cxnId="{00C8BD57-8E65-2142-9588-E7F6596E8178}">
      <dgm:prSet/>
      <dgm:spPr/>
      <dgm:t>
        <a:bodyPr/>
        <a:lstStyle/>
        <a:p>
          <a:endParaRPr lang="fr-FR"/>
        </a:p>
      </dgm:t>
    </dgm:pt>
    <dgm:pt modelId="{8FDD72BE-4ABB-5E43-9F60-C60CDA76A1E8}" type="pres">
      <dgm:prSet presAssocID="{5D52F5C6-365D-384B-801E-60ADE4D7B7F6}" presName="Name0" presStyleCnt="0">
        <dgm:presLayoutVars>
          <dgm:dir/>
          <dgm:animLvl val="lvl"/>
          <dgm:resizeHandles val="exact"/>
        </dgm:presLayoutVars>
      </dgm:prSet>
      <dgm:spPr/>
    </dgm:pt>
    <dgm:pt modelId="{365B2FA1-A9AA-BB41-B13D-C6A9C94729EB}" type="pres">
      <dgm:prSet presAssocID="{8EEDAD75-4BB5-BD49-9C01-7322D24929A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C91328B-BC74-2D4B-BCF4-D4BED8F112DC}" type="pres">
      <dgm:prSet presAssocID="{BBC3F7DB-43DC-E841-95D0-EC0A60711A3F}" presName="parTxOnlySpace" presStyleCnt="0"/>
      <dgm:spPr/>
    </dgm:pt>
    <dgm:pt modelId="{8B63C8B6-E60B-1944-B29B-11EF7357A6D9}" type="pres">
      <dgm:prSet presAssocID="{53355008-AB71-CA4C-A5C1-B42DF43EA30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59455B-3B9D-AD46-B18E-AB073F25337A}" type="pres">
      <dgm:prSet presAssocID="{82A33FC4-FD4C-4245-9F14-39F1304D53D1}" presName="parTxOnlySpace" presStyleCnt="0"/>
      <dgm:spPr/>
    </dgm:pt>
    <dgm:pt modelId="{D02D56C3-B7DE-7E42-A4B8-7A0D828DEE5F}" type="pres">
      <dgm:prSet presAssocID="{869B15C7-4D08-EC45-81D3-5AF60A0D384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808ECFE-35E5-9D4C-BC5F-B2AA612AF140}" type="pres">
      <dgm:prSet presAssocID="{431CFECB-709A-4F4E-8032-8E8AFAA0275E}" presName="parTxOnlySpace" presStyleCnt="0"/>
      <dgm:spPr/>
    </dgm:pt>
    <dgm:pt modelId="{2F3093E5-4F8F-0845-8FB1-BB2641E33B8B}" type="pres">
      <dgm:prSet presAssocID="{4080EB46-5088-814E-AE8A-2BCEBD1FC77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C7223B-2027-444F-A857-344ECF37823E}" type="presOf" srcId="{5D52F5C6-365D-384B-801E-60ADE4D7B7F6}" destId="{8FDD72BE-4ABB-5E43-9F60-C60CDA76A1E8}" srcOrd="0" destOrd="0" presId="urn:microsoft.com/office/officeart/2005/8/layout/chevron1"/>
    <dgm:cxn modelId="{2655BE4F-B8A9-5B45-9105-7E31C1020475}" type="presOf" srcId="{8EEDAD75-4BB5-BD49-9C01-7322D24929A1}" destId="{365B2FA1-A9AA-BB41-B13D-C6A9C94729EB}" srcOrd="0" destOrd="0" presId="urn:microsoft.com/office/officeart/2005/8/layout/chevron1"/>
    <dgm:cxn modelId="{00C8BD57-8E65-2142-9588-E7F6596E8178}" srcId="{5D52F5C6-365D-384B-801E-60ADE4D7B7F6}" destId="{4080EB46-5088-814E-AE8A-2BCEBD1FC77A}" srcOrd="3" destOrd="0" parTransId="{3C89EFAE-71D6-1D4B-A1D5-BE2EFF7D8528}" sibTransId="{F4A1B696-A14A-544F-9EAF-9D24EDFBA6C2}"/>
    <dgm:cxn modelId="{2313E662-9B15-0C42-82A5-7D2097C40993}" srcId="{5D52F5C6-365D-384B-801E-60ADE4D7B7F6}" destId="{53355008-AB71-CA4C-A5C1-B42DF43EA30C}" srcOrd="1" destOrd="0" parTransId="{DF0ED351-B8B1-4D46-8080-D4D932C693E0}" sibTransId="{82A33FC4-FD4C-4245-9F14-39F1304D53D1}"/>
    <dgm:cxn modelId="{E7792363-8FDC-3B41-BF6A-FE6B5A4AD514}" type="presOf" srcId="{869B15C7-4D08-EC45-81D3-5AF60A0D3845}" destId="{D02D56C3-B7DE-7E42-A4B8-7A0D828DEE5F}" srcOrd="0" destOrd="0" presId="urn:microsoft.com/office/officeart/2005/8/layout/chevron1"/>
    <dgm:cxn modelId="{7CA4A86B-9C23-6349-805C-35283BCB9F21}" srcId="{5D52F5C6-365D-384B-801E-60ADE4D7B7F6}" destId="{869B15C7-4D08-EC45-81D3-5AF60A0D3845}" srcOrd="2" destOrd="0" parTransId="{55F7D659-F20F-3D46-A2FF-E515C411D975}" sibTransId="{431CFECB-709A-4F4E-8032-8E8AFAA0275E}"/>
    <dgm:cxn modelId="{9F605079-BAE2-6C41-AA6D-424996E678F3}" srcId="{5D52F5C6-365D-384B-801E-60ADE4D7B7F6}" destId="{8EEDAD75-4BB5-BD49-9C01-7322D24929A1}" srcOrd="0" destOrd="0" parTransId="{F8320DB4-65FF-AB42-AC96-D9836C2A4A1D}" sibTransId="{BBC3F7DB-43DC-E841-95D0-EC0A60711A3F}"/>
    <dgm:cxn modelId="{87C92C92-674C-1448-93E3-90F9649F5A27}" type="presOf" srcId="{4080EB46-5088-814E-AE8A-2BCEBD1FC77A}" destId="{2F3093E5-4F8F-0845-8FB1-BB2641E33B8B}" srcOrd="0" destOrd="0" presId="urn:microsoft.com/office/officeart/2005/8/layout/chevron1"/>
    <dgm:cxn modelId="{0F6C3BB8-219F-F24C-85DB-FCAB4320FB76}" type="presOf" srcId="{53355008-AB71-CA4C-A5C1-B42DF43EA30C}" destId="{8B63C8B6-E60B-1944-B29B-11EF7357A6D9}" srcOrd="0" destOrd="0" presId="urn:microsoft.com/office/officeart/2005/8/layout/chevron1"/>
    <dgm:cxn modelId="{4767C42B-E7A7-E24E-A435-5F3A187A31E0}" type="presParOf" srcId="{8FDD72BE-4ABB-5E43-9F60-C60CDA76A1E8}" destId="{365B2FA1-A9AA-BB41-B13D-C6A9C94729EB}" srcOrd="0" destOrd="0" presId="urn:microsoft.com/office/officeart/2005/8/layout/chevron1"/>
    <dgm:cxn modelId="{6349AA34-D532-CC41-A131-98A14CF13E09}" type="presParOf" srcId="{8FDD72BE-4ABB-5E43-9F60-C60CDA76A1E8}" destId="{5C91328B-BC74-2D4B-BCF4-D4BED8F112DC}" srcOrd="1" destOrd="0" presId="urn:microsoft.com/office/officeart/2005/8/layout/chevron1"/>
    <dgm:cxn modelId="{384879B8-CDBE-0A46-92F5-E120F15D83E3}" type="presParOf" srcId="{8FDD72BE-4ABB-5E43-9F60-C60CDA76A1E8}" destId="{8B63C8B6-E60B-1944-B29B-11EF7357A6D9}" srcOrd="2" destOrd="0" presId="urn:microsoft.com/office/officeart/2005/8/layout/chevron1"/>
    <dgm:cxn modelId="{1A95C9E6-DE5F-374F-A636-763A050D7D42}" type="presParOf" srcId="{8FDD72BE-4ABB-5E43-9F60-C60CDA76A1E8}" destId="{7159455B-3B9D-AD46-B18E-AB073F25337A}" srcOrd="3" destOrd="0" presId="urn:microsoft.com/office/officeart/2005/8/layout/chevron1"/>
    <dgm:cxn modelId="{FE988D47-26D7-3B43-B245-300EDC4B74E9}" type="presParOf" srcId="{8FDD72BE-4ABB-5E43-9F60-C60CDA76A1E8}" destId="{D02D56C3-B7DE-7E42-A4B8-7A0D828DEE5F}" srcOrd="4" destOrd="0" presId="urn:microsoft.com/office/officeart/2005/8/layout/chevron1"/>
    <dgm:cxn modelId="{6799033C-64E4-EE43-8ED1-EE5E063B86E3}" type="presParOf" srcId="{8FDD72BE-4ABB-5E43-9F60-C60CDA76A1E8}" destId="{3808ECFE-35E5-9D4C-BC5F-B2AA612AF140}" srcOrd="5" destOrd="0" presId="urn:microsoft.com/office/officeart/2005/8/layout/chevron1"/>
    <dgm:cxn modelId="{8F4150CD-FA09-154F-88FE-55C2521A0EAF}" type="presParOf" srcId="{8FDD72BE-4ABB-5E43-9F60-C60CDA76A1E8}" destId="{2F3093E5-4F8F-0845-8FB1-BB2641E33B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0C96BF-2450-4E2C-8759-EA6EB2E5F1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D683CED-0DBF-4E1C-A2E5-3E2B6AD23B96}">
      <dgm:prSet/>
      <dgm:spPr/>
      <dgm:t>
        <a:bodyPr/>
        <a:lstStyle/>
        <a:p>
          <a:pPr>
            <a:defRPr cap="all"/>
          </a:pPr>
          <a:r>
            <a:rPr lang="fr-FR" dirty="0"/>
            <a:t>Réponse au besoin</a:t>
          </a:r>
          <a:endParaRPr lang="en-US" dirty="0"/>
        </a:p>
      </dgm:t>
    </dgm:pt>
    <dgm:pt modelId="{4EFD5E4F-F3EE-407F-99FA-7DE8B1DE1011}" type="parTrans" cxnId="{88BBD519-64A6-4957-BF60-70144379F110}">
      <dgm:prSet/>
      <dgm:spPr/>
      <dgm:t>
        <a:bodyPr/>
        <a:lstStyle/>
        <a:p>
          <a:endParaRPr lang="en-US"/>
        </a:p>
      </dgm:t>
    </dgm:pt>
    <dgm:pt modelId="{8E4CDC41-9E85-4A24-975F-1400958B8C2A}" type="sibTrans" cxnId="{88BBD519-64A6-4957-BF60-70144379F110}">
      <dgm:prSet/>
      <dgm:spPr/>
      <dgm:t>
        <a:bodyPr/>
        <a:lstStyle/>
        <a:p>
          <a:endParaRPr lang="en-US"/>
        </a:p>
      </dgm:t>
    </dgm:pt>
    <dgm:pt modelId="{CDB4E876-0C7E-481F-AC2D-7A335AB1520C}">
      <dgm:prSet/>
      <dgm:spPr/>
      <dgm:t>
        <a:bodyPr/>
        <a:lstStyle/>
        <a:p>
          <a:pPr>
            <a:defRPr cap="all"/>
          </a:pPr>
          <a:r>
            <a:rPr lang="fr-FR" dirty="0"/>
            <a:t>Difficulté d’intégration</a:t>
          </a:r>
          <a:endParaRPr lang="en-US" dirty="0"/>
        </a:p>
      </dgm:t>
    </dgm:pt>
    <dgm:pt modelId="{8357C769-5D8C-448E-B915-1C86AD79BF95}" type="parTrans" cxnId="{53C94AF4-3AF8-4576-AB86-5CF04569CEB8}">
      <dgm:prSet/>
      <dgm:spPr/>
      <dgm:t>
        <a:bodyPr/>
        <a:lstStyle/>
        <a:p>
          <a:endParaRPr lang="en-US"/>
        </a:p>
      </dgm:t>
    </dgm:pt>
    <dgm:pt modelId="{B10E0F10-C3F3-45EF-9707-CDD9495FB761}" type="sibTrans" cxnId="{53C94AF4-3AF8-4576-AB86-5CF04569CEB8}">
      <dgm:prSet/>
      <dgm:spPr/>
      <dgm:t>
        <a:bodyPr/>
        <a:lstStyle/>
        <a:p>
          <a:endParaRPr lang="en-US"/>
        </a:p>
      </dgm:t>
    </dgm:pt>
    <dgm:pt modelId="{BCE6FC2E-77B6-482C-A115-E1C63D952AB4}">
      <dgm:prSet/>
      <dgm:spPr/>
      <dgm:t>
        <a:bodyPr/>
        <a:lstStyle/>
        <a:p>
          <a:pPr>
            <a:defRPr cap="all"/>
          </a:pPr>
          <a:r>
            <a:rPr lang="fr-FR"/>
            <a:t>Coût</a:t>
          </a:r>
          <a:endParaRPr lang="en-US"/>
        </a:p>
      </dgm:t>
    </dgm:pt>
    <dgm:pt modelId="{996E0218-5DAA-4925-B313-7A0316833019}" type="parTrans" cxnId="{A94B2BAA-1E5A-4FE2-A924-0A085637C507}">
      <dgm:prSet/>
      <dgm:spPr/>
      <dgm:t>
        <a:bodyPr/>
        <a:lstStyle/>
        <a:p>
          <a:endParaRPr lang="en-US"/>
        </a:p>
      </dgm:t>
    </dgm:pt>
    <dgm:pt modelId="{5DF7BD71-D520-4814-8D59-BCB86CD49638}" type="sibTrans" cxnId="{A94B2BAA-1E5A-4FE2-A924-0A085637C507}">
      <dgm:prSet/>
      <dgm:spPr/>
      <dgm:t>
        <a:bodyPr/>
        <a:lstStyle/>
        <a:p>
          <a:endParaRPr lang="en-US"/>
        </a:p>
      </dgm:t>
    </dgm:pt>
    <dgm:pt modelId="{2CEB3FCC-3262-4AB2-90DD-86BC9D201CF7}" type="pres">
      <dgm:prSet presAssocID="{610C96BF-2450-4E2C-8759-EA6EB2E5F15A}" presName="root" presStyleCnt="0">
        <dgm:presLayoutVars>
          <dgm:dir/>
          <dgm:resizeHandles val="exact"/>
        </dgm:presLayoutVars>
      </dgm:prSet>
      <dgm:spPr/>
    </dgm:pt>
    <dgm:pt modelId="{70B78BFB-45D8-45F6-85B1-7860F7AD49AA}" type="pres">
      <dgm:prSet presAssocID="{8D683CED-0DBF-4E1C-A2E5-3E2B6AD23B96}" presName="compNode" presStyleCnt="0"/>
      <dgm:spPr/>
    </dgm:pt>
    <dgm:pt modelId="{538E59F0-A5C0-4E28-8DA9-38A8CE85B39A}" type="pres">
      <dgm:prSet presAssocID="{8D683CED-0DBF-4E1C-A2E5-3E2B6AD23B96}" presName="iconBgRect" presStyleLbl="bgShp" presStyleIdx="0" presStyleCnt="3"/>
      <dgm:spPr/>
    </dgm:pt>
    <dgm:pt modelId="{F7479F9C-0C29-4573-8FAB-54D5C97754AA}" type="pres">
      <dgm:prSet presAssocID="{8D683CED-0DBF-4E1C-A2E5-3E2B6AD23B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145D99F-B0F3-4DE4-BA8D-EF6E33BC5574}" type="pres">
      <dgm:prSet presAssocID="{8D683CED-0DBF-4E1C-A2E5-3E2B6AD23B96}" presName="spaceRect" presStyleCnt="0"/>
      <dgm:spPr/>
    </dgm:pt>
    <dgm:pt modelId="{9B37CE34-CE12-4BF9-8CAE-EA7B10EECCBF}" type="pres">
      <dgm:prSet presAssocID="{8D683CED-0DBF-4E1C-A2E5-3E2B6AD23B96}" presName="textRect" presStyleLbl="revTx" presStyleIdx="0" presStyleCnt="3">
        <dgm:presLayoutVars>
          <dgm:chMax val="1"/>
          <dgm:chPref val="1"/>
        </dgm:presLayoutVars>
      </dgm:prSet>
      <dgm:spPr/>
    </dgm:pt>
    <dgm:pt modelId="{D1B79B0C-03DA-4AB7-827E-74323B97289E}" type="pres">
      <dgm:prSet presAssocID="{8E4CDC41-9E85-4A24-975F-1400958B8C2A}" presName="sibTrans" presStyleCnt="0"/>
      <dgm:spPr/>
    </dgm:pt>
    <dgm:pt modelId="{8B09575D-5089-4434-89B4-EE52E597E991}" type="pres">
      <dgm:prSet presAssocID="{CDB4E876-0C7E-481F-AC2D-7A335AB1520C}" presName="compNode" presStyleCnt="0"/>
      <dgm:spPr/>
    </dgm:pt>
    <dgm:pt modelId="{47101971-150B-4C22-9D97-895AF2E3B41B}" type="pres">
      <dgm:prSet presAssocID="{CDB4E876-0C7E-481F-AC2D-7A335AB1520C}" presName="iconBgRect" presStyleLbl="bgShp" presStyleIdx="1" presStyleCnt="3"/>
      <dgm:spPr/>
    </dgm:pt>
    <dgm:pt modelId="{B967E507-4EA3-4263-A4E3-81C25677ABC1}" type="pres">
      <dgm:prSet presAssocID="{CDB4E876-0C7E-481F-AC2D-7A335AB152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914939F6-7C51-4A44-A43E-0BE3A60C2B0F}" type="pres">
      <dgm:prSet presAssocID="{CDB4E876-0C7E-481F-AC2D-7A335AB1520C}" presName="spaceRect" presStyleCnt="0"/>
      <dgm:spPr/>
    </dgm:pt>
    <dgm:pt modelId="{F5AF5D4C-C153-4E43-8653-3D020D83E5A0}" type="pres">
      <dgm:prSet presAssocID="{CDB4E876-0C7E-481F-AC2D-7A335AB1520C}" presName="textRect" presStyleLbl="revTx" presStyleIdx="1" presStyleCnt="3">
        <dgm:presLayoutVars>
          <dgm:chMax val="1"/>
          <dgm:chPref val="1"/>
        </dgm:presLayoutVars>
      </dgm:prSet>
      <dgm:spPr/>
    </dgm:pt>
    <dgm:pt modelId="{7FD43061-7704-4A92-8385-D3C5E1B6AA3B}" type="pres">
      <dgm:prSet presAssocID="{B10E0F10-C3F3-45EF-9707-CDD9495FB761}" presName="sibTrans" presStyleCnt="0"/>
      <dgm:spPr/>
    </dgm:pt>
    <dgm:pt modelId="{F361E9EA-9CF2-41F1-B2D3-C53CFBA77CC6}" type="pres">
      <dgm:prSet presAssocID="{BCE6FC2E-77B6-482C-A115-E1C63D952AB4}" presName="compNode" presStyleCnt="0"/>
      <dgm:spPr/>
    </dgm:pt>
    <dgm:pt modelId="{A8EDA7CC-6275-4372-8854-F7ECF2FBBDDE}" type="pres">
      <dgm:prSet presAssocID="{BCE6FC2E-77B6-482C-A115-E1C63D952AB4}" presName="iconBgRect" presStyleLbl="bgShp" presStyleIdx="2" presStyleCnt="3"/>
      <dgm:spPr/>
    </dgm:pt>
    <dgm:pt modelId="{6FF7BEF7-F4F8-49B7-9E9F-E3C89BF8A3A5}" type="pres">
      <dgm:prSet presAssocID="{BCE6FC2E-77B6-482C-A115-E1C63D952A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E760B9E-1E65-498A-896B-A0DD80F28F66}" type="pres">
      <dgm:prSet presAssocID="{BCE6FC2E-77B6-482C-A115-E1C63D952AB4}" presName="spaceRect" presStyleCnt="0"/>
      <dgm:spPr/>
    </dgm:pt>
    <dgm:pt modelId="{35C40E39-58A3-4FED-A451-F9B678DA0454}" type="pres">
      <dgm:prSet presAssocID="{BCE6FC2E-77B6-482C-A115-E1C63D952A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BBD519-64A6-4957-BF60-70144379F110}" srcId="{610C96BF-2450-4E2C-8759-EA6EB2E5F15A}" destId="{8D683CED-0DBF-4E1C-A2E5-3E2B6AD23B96}" srcOrd="0" destOrd="0" parTransId="{4EFD5E4F-F3EE-407F-99FA-7DE8B1DE1011}" sibTransId="{8E4CDC41-9E85-4A24-975F-1400958B8C2A}"/>
    <dgm:cxn modelId="{C8D7EE89-C72B-4018-AF93-06DE4B4E4CC7}" type="presOf" srcId="{610C96BF-2450-4E2C-8759-EA6EB2E5F15A}" destId="{2CEB3FCC-3262-4AB2-90DD-86BC9D201CF7}" srcOrd="0" destOrd="0" presId="urn:microsoft.com/office/officeart/2018/5/layout/IconCircleLabelList"/>
    <dgm:cxn modelId="{8603BB8D-5178-418E-8879-F16961392A3C}" type="presOf" srcId="{BCE6FC2E-77B6-482C-A115-E1C63D952AB4}" destId="{35C40E39-58A3-4FED-A451-F9B678DA0454}" srcOrd="0" destOrd="0" presId="urn:microsoft.com/office/officeart/2018/5/layout/IconCircleLabelList"/>
    <dgm:cxn modelId="{A94B2BAA-1E5A-4FE2-A924-0A085637C507}" srcId="{610C96BF-2450-4E2C-8759-EA6EB2E5F15A}" destId="{BCE6FC2E-77B6-482C-A115-E1C63D952AB4}" srcOrd="2" destOrd="0" parTransId="{996E0218-5DAA-4925-B313-7A0316833019}" sibTransId="{5DF7BD71-D520-4814-8D59-BCB86CD49638}"/>
    <dgm:cxn modelId="{D31EE5C5-930D-4B69-BAF2-449F3404868C}" type="presOf" srcId="{CDB4E876-0C7E-481F-AC2D-7A335AB1520C}" destId="{F5AF5D4C-C153-4E43-8653-3D020D83E5A0}" srcOrd="0" destOrd="0" presId="urn:microsoft.com/office/officeart/2018/5/layout/IconCircleLabelList"/>
    <dgm:cxn modelId="{F8D4ACC6-183B-4D0D-A54B-F12FF8FD3E5A}" type="presOf" srcId="{8D683CED-0DBF-4E1C-A2E5-3E2B6AD23B96}" destId="{9B37CE34-CE12-4BF9-8CAE-EA7B10EECCBF}" srcOrd="0" destOrd="0" presId="urn:microsoft.com/office/officeart/2018/5/layout/IconCircleLabelList"/>
    <dgm:cxn modelId="{53C94AF4-3AF8-4576-AB86-5CF04569CEB8}" srcId="{610C96BF-2450-4E2C-8759-EA6EB2E5F15A}" destId="{CDB4E876-0C7E-481F-AC2D-7A335AB1520C}" srcOrd="1" destOrd="0" parTransId="{8357C769-5D8C-448E-B915-1C86AD79BF95}" sibTransId="{B10E0F10-C3F3-45EF-9707-CDD9495FB761}"/>
    <dgm:cxn modelId="{BFE50219-11E9-4B8D-9283-C9C92E85FCDC}" type="presParOf" srcId="{2CEB3FCC-3262-4AB2-90DD-86BC9D201CF7}" destId="{70B78BFB-45D8-45F6-85B1-7860F7AD49AA}" srcOrd="0" destOrd="0" presId="urn:microsoft.com/office/officeart/2018/5/layout/IconCircleLabelList"/>
    <dgm:cxn modelId="{2F20B624-C4B5-4792-81A1-1C233FC8A0BF}" type="presParOf" srcId="{70B78BFB-45D8-45F6-85B1-7860F7AD49AA}" destId="{538E59F0-A5C0-4E28-8DA9-38A8CE85B39A}" srcOrd="0" destOrd="0" presId="urn:microsoft.com/office/officeart/2018/5/layout/IconCircleLabelList"/>
    <dgm:cxn modelId="{904677EC-81F9-43B1-A669-5D8FDE9D4701}" type="presParOf" srcId="{70B78BFB-45D8-45F6-85B1-7860F7AD49AA}" destId="{F7479F9C-0C29-4573-8FAB-54D5C97754AA}" srcOrd="1" destOrd="0" presId="urn:microsoft.com/office/officeart/2018/5/layout/IconCircleLabelList"/>
    <dgm:cxn modelId="{3A58A9CA-DEC5-42EE-997A-DBFC0FFC4D89}" type="presParOf" srcId="{70B78BFB-45D8-45F6-85B1-7860F7AD49AA}" destId="{F145D99F-B0F3-4DE4-BA8D-EF6E33BC5574}" srcOrd="2" destOrd="0" presId="urn:microsoft.com/office/officeart/2018/5/layout/IconCircleLabelList"/>
    <dgm:cxn modelId="{09732D00-8A2F-4E3A-B070-2998243C1F0A}" type="presParOf" srcId="{70B78BFB-45D8-45F6-85B1-7860F7AD49AA}" destId="{9B37CE34-CE12-4BF9-8CAE-EA7B10EECCBF}" srcOrd="3" destOrd="0" presId="urn:microsoft.com/office/officeart/2018/5/layout/IconCircleLabelList"/>
    <dgm:cxn modelId="{4C16E8E1-F97A-4FBA-9FEA-55450E260C3B}" type="presParOf" srcId="{2CEB3FCC-3262-4AB2-90DD-86BC9D201CF7}" destId="{D1B79B0C-03DA-4AB7-827E-74323B97289E}" srcOrd="1" destOrd="0" presId="urn:microsoft.com/office/officeart/2018/5/layout/IconCircleLabelList"/>
    <dgm:cxn modelId="{9019FDBA-C496-458B-BD24-DB2CE1A8CBB3}" type="presParOf" srcId="{2CEB3FCC-3262-4AB2-90DD-86BC9D201CF7}" destId="{8B09575D-5089-4434-89B4-EE52E597E991}" srcOrd="2" destOrd="0" presId="urn:microsoft.com/office/officeart/2018/5/layout/IconCircleLabelList"/>
    <dgm:cxn modelId="{14A958C0-7C45-445C-9ADB-F6B68FCDF554}" type="presParOf" srcId="{8B09575D-5089-4434-89B4-EE52E597E991}" destId="{47101971-150B-4C22-9D97-895AF2E3B41B}" srcOrd="0" destOrd="0" presId="urn:microsoft.com/office/officeart/2018/5/layout/IconCircleLabelList"/>
    <dgm:cxn modelId="{7FBB263F-4152-4784-83D9-72AACE7E105E}" type="presParOf" srcId="{8B09575D-5089-4434-89B4-EE52E597E991}" destId="{B967E507-4EA3-4263-A4E3-81C25677ABC1}" srcOrd="1" destOrd="0" presId="urn:microsoft.com/office/officeart/2018/5/layout/IconCircleLabelList"/>
    <dgm:cxn modelId="{EF7E2236-7E20-4E25-BDB9-56F3B5373EED}" type="presParOf" srcId="{8B09575D-5089-4434-89B4-EE52E597E991}" destId="{914939F6-7C51-4A44-A43E-0BE3A60C2B0F}" srcOrd="2" destOrd="0" presId="urn:microsoft.com/office/officeart/2018/5/layout/IconCircleLabelList"/>
    <dgm:cxn modelId="{F79BCA39-30C6-46F0-851C-D94B9FD16A1A}" type="presParOf" srcId="{8B09575D-5089-4434-89B4-EE52E597E991}" destId="{F5AF5D4C-C153-4E43-8653-3D020D83E5A0}" srcOrd="3" destOrd="0" presId="urn:microsoft.com/office/officeart/2018/5/layout/IconCircleLabelList"/>
    <dgm:cxn modelId="{5CAA53AF-F908-4AA3-93C1-68F098B62921}" type="presParOf" srcId="{2CEB3FCC-3262-4AB2-90DD-86BC9D201CF7}" destId="{7FD43061-7704-4A92-8385-D3C5E1B6AA3B}" srcOrd="3" destOrd="0" presId="urn:microsoft.com/office/officeart/2018/5/layout/IconCircleLabelList"/>
    <dgm:cxn modelId="{7B0E82F1-08A9-40FB-9E36-5FBA7B916F6D}" type="presParOf" srcId="{2CEB3FCC-3262-4AB2-90DD-86BC9D201CF7}" destId="{F361E9EA-9CF2-41F1-B2D3-C53CFBA77CC6}" srcOrd="4" destOrd="0" presId="urn:microsoft.com/office/officeart/2018/5/layout/IconCircleLabelList"/>
    <dgm:cxn modelId="{3222EE95-4769-4652-AB53-64110E848824}" type="presParOf" srcId="{F361E9EA-9CF2-41F1-B2D3-C53CFBA77CC6}" destId="{A8EDA7CC-6275-4372-8854-F7ECF2FBBDDE}" srcOrd="0" destOrd="0" presId="urn:microsoft.com/office/officeart/2018/5/layout/IconCircleLabelList"/>
    <dgm:cxn modelId="{07E4BB9F-2D28-45D6-9872-58D3F3D3C8E6}" type="presParOf" srcId="{F361E9EA-9CF2-41F1-B2D3-C53CFBA77CC6}" destId="{6FF7BEF7-F4F8-49B7-9E9F-E3C89BF8A3A5}" srcOrd="1" destOrd="0" presId="urn:microsoft.com/office/officeart/2018/5/layout/IconCircleLabelList"/>
    <dgm:cxn modelId="{1BFBD4B5-6386-4023-8A8E-5CEB39783445}" type="presParOf" srcId="{F361E9EA-9CF2-41F1-B2D3-C53CFBA77CC6}" destId="{1E760B9E-1E65-498A-896B-A0DD80F28F66}" srcOrd="2" destOrd="0" presId="urn:microsoft.com/office/officeart/2018/5/layout/IconCircleLabelList"/>
    <dgm:cxn modelId="{C95D31A8-E847-4CF4-934E-29D196E73438}" type="presParOf" srcId="{F361E9EA-9CF2-41F1-B2D3-C53CFBA77CC6}" destId="{35C40E39-58A3-4FED-A451-F9B678DA04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B3F77A-D3DA-49A9-A065-047EBC4BBB8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74776-2A64-44CE-A51B-AE290CBD819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Site WEB</a:t>
          </a:r>
          <a:endParaRPr lang="en-US"/>
        </a:p>
      </dgm:t>
    </dgm:pt>
    <dgm:pt modelId="{BB597B2A-AC84-4156-927C-D522E2043F2B}" type="parTrans" cxnId="{942D6982-8BDC-4B92-BB24-B2A4BD5DC2F7}">
      <dgm:prSet/>
      <dgm:spPr/>
      <dgm:t>
        <a:bodyPr/>
        <a:lstStyle/>
        <a:p>
          <a:endParaRPr lang="en-US"/>
        </a:p>
      </dgm:t>
    </dgm:pt>
    <dgm:pt modelId="{ECC7286D-FD5B-40D7-8E85-3D10FCB952D7}" type="sibTrans" cxnId="{942D6982-8BDC-4B92-BB24-B2A4BD5DC2F7}">
      <dgm:prSet/>
      <dgm:spPr/>
      <dgm:t>
        <a:bodyPr/>
        <a:lstStyle/>
        <a:p>
          <a:endParaRPr lang="en-US"/>
        </a:p>
      </dgm:t>
    </dgm:pt>
    <dgm:pt modelId="{89386979-33FE-41BE-8F5D-7D634ABB952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données </a:t>
          </a:r>
          <a:endParaRPr lang="en-US"/>
        </a:p>
      </dgm:t>
    </dgm:pt>
    <dgm:pt modelId="{B1F3ED36-367B-4E68-8446-AF961FDC089D}" type="parTrans" cxnId="{90A6EC9C-81E8-456C-A6A1-B2F239E327DD}">
      <dgm:prSet/>
      <dgm:spPr/>
      <dgm:t>
        <a:bodyPr/>
        <a:lstStyle/>
        <a:p>
          <a:endParaRPr lang="en-US"/>
        </a:p>
      </dgm:t>
    </dgm:pt>
    <dgm:pt modelId="{E24CB20C-E3D1-44E8-96A0-EE8D03EE53C8}" type="sibTrans" cxnId="{90A6EC9C-81E8-456C-A6A1-B2F239E327DD}">
      <dgm:prSet/>
      <dgm:spPr/>
      <dgm:t>
        <a:bodyPr/>
        <a:lstStyle/>
        <a:p>
          <a:endParaRPr lang="en-US"/>
        </a:p>
      </dgm:t>
    </dgm:pt>
    <dgm:pt modelId="{27C55F20-A23D-465F-B50F-5D23FCF2F75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GitHub</a:t>
          </a:r>
          <a:endParaRPr lang="en-US"/>
        </a:p>
      </dgm:t>
    </dgm:pt>
    <dgm:pt modelId="{6E3CE4AF-F1B1-4257-9F44-E58FC42C3F31}" type="parTrans" cxnId="{66F952B9-D3D2-4A4C-9FCD-A76E3BA96E2B}">
      <dgm:prSet/>
      <dgm:spPr/>
      <dgm:t>
        <a:bodyPr/>
        <a:lstStyle/>
        <a:p>
          <a:endParaRPr lang="en-US"/>
        </a:p>
      </dgm:t>
    </dgm:pt>
    <dgm:pt modelId="{44EC235F-6674-438B-B2F2-0755D5B7564E}" type="sibTrans" cxnId="{66F952B9-D3D2-4A4C-9FCD-A76E3BA96E2B}">
      <dgm:prSet/>
      <dgm:spPr/>
      <dgm:t>
        <a:bodyPr/>
        <a:lstStyle/>
        <a:p>
          <a:endParaRPr lang="en-US"/>
        </a:p>
      </dgm:t>
    </dgm:pt>
    <dgm:pt modelId="{B09F86C8-4B1C-4BCE-9196-032990A938E2}" type="pres">
      <dgm:prSet presAssocID="{53B3F77A-D3DA-49A9-A065-047EBC4BBB81}" presName="root" presStyleCnt="0">
        <dgm:presLayoutVars>
          <dgm:dir/>
          <dgm:resizeHandles val="exact"/>
        </dgm:presLayoutVars>
      </dgm:prSet>
      <dgm:spPr/>
    </dgm:pt>
    <dgm:pt modelId="{27DE5576-4A41-420B-9D93-B6AC2D8AF176}" type="pres">
      <dgm:prSet presAssocID="{55D74776-2A64-44CE-A51B-AE290CBD8197}" presName="compNode" presStyleCnt="0"/>
      <dgm:spPr/>
    </dgm:pt>
    <dgm:pt modelId="{D4094477-5489-4837-8551-F35705B44886}" type="pres">
      <dgm:prSet presAssocID="{55D74776-2A64-44CE-A51B-AE290CBD81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DE456243-1F9E-4985-9F54-0A0926B32907}" type="pres">
      <dgm:prSet presAssocID="{55D74776-2A64-44CE-A51B-AE290CBD8197}" presName="spaceRect" presStyleCnt="0"/>
      <dgm:spPr/>
    </dgm:pt>
    <dgm:pt modelId="{C0DC6D73-6282-4CCA-AC8D-AAE0DD608FC3}" type="pres">
      <dgm:prSet presAssocID="{55D74776-2A64-44CE-A51B-AE290CBD8197}" presName="textRect" presStyleLbl="revTx" presStyleIdx="0" presStyleCnt="3">
        <dgm:presLayoutVars>
          <dgm:chMax val="1"/>
          <dgm:chPref val="1"/>
        </dgm:presLayoutVars>
      </dgm:prSet>
      <dgm:spPr/>
    </dgm:pt>
    <dgm:pt modelId="{20993D80-3040-4BF4-88E9-FABDF3483F1B}" type="pres">
      <dgm:prSet presAssocID="{ECC7286D-FD5B-40D7-8E85-3D10FCB952D7}" presName="sibTrans" presStyleCnt="0"/>
      <dgm:spPr/>
    </dgm:pt>
    <dgm:pt modelId="{85AC20E8-3168-470D-85BE-E9B8A43A6A5A}" type="pres">
      <dgm:prSet presAssocID="{89386979-33FE-41BE-8F5D-7D634ABB952B}" presName="compNode" presStyleCnt="0"/>
      <dgm:spPr/>
    </dgm:pt>
    <dgm:pt modelId="{5F38E0EC-CD15-44EF-844E-D9B2866909AF}" type="pres">
      <dgm:prSet presAssocID="{89386979-33FE-41BE-8F5D-7D634ABB95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ED89E48-BDCD-4901-9088-6774015D8F0B}" type="pres">
      <dgm:prSet presAssocID="{89386979-33FE-41BE-8F5D-7D634ABB952B}" presName="spaceRect" presStyleCnt="0"/>
      <dgm:spPr/>
    </dgm:pt>
    <dgm:pt modelId="{BE157DD6-8075-4E07-8042-1A2BEDE89BC3}" type="pres">
      <dgm:prSet presAssocID="{89386979-33FE-41BE-8F5D-7D634ABB952B}" presName="textRect" presStyleLbl="revTx" presStyleIdx="1" presStyleCnt="3">
        <dgm:presLayoutVars>
          <dgm:chMax val="1"/>
          <dgm:chPref val="1"/>
        </dgm:presLayoutVars>
      </dgm:prSet>
      <dgm:spPr/>
    </dgm:pt>
    <dgm:pt modelId="{FF703D3A-406D-437E-A9A8-338D5FFCFF91}" type="pres">
      <dgm:prSet presAssocID="{E24CB20C-E3D1-44E8-96A0-EE8D03EE53C8}" presName="sibTrans" presStyleCnt="0"/>
      <dgm:spPr/>
    </dgm:pt>
    <dgm:pt modelId="{7E55B987-1EFD-4395-B811-3CED8A1C4F14}" type="pres">
      <dgm:prSet presAssocID="{27C55F20-A23D-465F-B50F-5D23FCF2F75D}" presName="compNode" presStyleCnt="0"/>
      <dgm:spPr/>
    </dgm:pt>
    <dgm:pt modelId="{F0CA01C9-5249-42F3-B079-6DD3C7119F80}" type="pres">
      <dgm:prSet presAssocID="{27C55F20-A23D-465F-B50F-5D23FCF2F7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stion"/>
        </a:ext>
      </dgm:extLst>
    </dgm:pt>
    <dgm:pt modelId="{BDE81A05-ABF4-4447-BF21-9EB8F64994CF}" type="pres">
      <dgm:prSet presAssocID="{27C55F20-A23D-465F-B50F-5D23FCF2F75D}" presName="spaceRect" presStyleCnt="0"/>
      <dgm:spPr/>
    </dgm:pt>
    <dgm:pt modelId="{EF66E03D-5F32-49E7-A868-D8135720D777}" type="pres">
      <dgm:prSet presAssocID="{27C55F20-A23D-465F-B50F-5D23FCF2F7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469524-30C7-465A-A803-E47F99ECA6F6}" type="presOf" srcId="{27C55F20-A23D-465F-B50F-5D23FCF2F75D}" destId="{EF66E03D-5F32-49E7-A868-D8135720D777}" srcOrd="0" destOrd="0" presId="urn:microsoft.com/office/officeart/2018/2/layout/IconLabelList"/>
    <dgm:cxn modelId="{06BC0B2D-E39E-4246-B331-9F0C0AB3A2D8}" type="presOf" srcId="{53B3F77A-D3DA-49A9-A065-047EBC4BBB81}" destId="{B09F86C8-4B1C-4BCE-9196-032990A938E2}" srcOrd="0" destOrd="0" presId="urn:microsoft.com/office/officeart/2018/2/layout/IconLabelList"/>
    <dgm:cxn modelId="{1385182E-FF71-4502-9D3F-BB24A6F3B6CD}" type="presOf" srcId="{89386979-33FE-41BE-8F5D-7D634ABB952B}" destId="{BE157DD6-8075-4E07-8042-1A2BEDE89BC3}" srcOrd="0" destOrd="0" presId="urn:microsoft.com/office/officeart/2018/2/layout/IconLabelList"/>
    <dgm:cxn modelId="{942D6982-8BDC-4B92-BB24-B2A4BD5DC2F7}" srcId="{53B3F77A-D3DA-49A9-A065-047EBC4BBB81}" destId="{55D74776-2A64-44CE-A51B-AE290CBD8197}" srcOrd="0" destOrd="0" parTransId="{BB597B2A-AC84-4156-927C-D522E2043F2B}" sibTransId="{ECC7286D-FD5B-40D7-8E85-3D10FCB952D7}"/>
    <dgm:cxn modelId="{B1955489-8351-43A1-9E94-955F09DADFA6}" type="presOf" srcId="{55D74776-2A64-44CE-A51B-AE290CBD8197}" destId="{C0DC6D73-6282-4CCA-AC8D-AAE0DD608FC3}" srcOrd="0" destOrd="0" presId="urn:microsoft.com/office/officeart/2018/2/layout/IconLabelList"/>
    <dgm:cxn modelId="{90A6EC9C-81E8-456C-A6A1-B2F239E327DD}" srcId="{53B3F77A-D3DA-49A9-A065-047EBC4BBB81}" destId="{89386979-33FE-41BE-8F5D-7D634ABB952B}" srcOrd="1" destOrd="0" parTransId="{B1F3ED36-367B-4E68-8446-AF961FDC089D}" sibTransId="{E24CB20C-E3D1-44E8-96A0-EE8D03EE53C8}"/>
    <dgm:cxn modelId="{66F952B9-D3D2-4A4C-9FCD-A76E3BA96E2B}" srcId="{53B3F77A-D3DA-49A9-A065-047EBC4BBB81}" destId="{27C55F20-A23D-465F-B50F-5D23FCF2F75D}" srcOrd="2" destOrd="0" parTransId="{6E3CE4AF-F1B1-4257-9F44-E58FC42C3F31}" sibTransId="{44EC235F-6674-438B-B2F2-0755D5B7564E}"/>
    <dgm:cxn modelId="{4FDB2979-A1FD-4231-9CF7-13CBCF2DB88B}" type="presParOf" srcId="{B09F86C8-4B1C-4BCE-9196-032990A938E2}" destId="{27DE5576-4A41-420B-9D93-B6AC2D8AF176}" srcOrd="0" destOrd="0" presId="urn:microsoft.com/office/officeart/2018/2/layout/IconLabelList"/>
    <dgm:cxn modelId="{9484917D-DC6C-4E0C-88DA-89466634A7D3}" type="presParOf" srcId="{27DE5576-4A41-420B-9D93-B6AC2D8AF176}" destId="{D4094477-5489-4837-8551-F35705B44886}" srcOrd="0" destOrd="0" presId="urn:microsoft.com/office/officeart/2018/2/layout/IconLabelList"/>
    <dgm:cxn modelId="{BB0C9BBF-0051-406D-8C21-3AA4EB5587FC}" type="presParOf" srcId="{27DE5576-4A41-420B-9D93-B6AC2D8AF176}" destId="{DE456243-1F9E-4985-9F54-0A0926B32907}" srcOrd="1" destOrd="0" presId="urn:microsoft.com/office/officeart/2018/2/layout/IconLabelList"/>
    <dgm:cxn modelId="{FF2CB779-321D-4567-BCB3-18F1DF1E9C70}" type="presParOf" srcId="{27DE5576-4A41-420B-9D93-B6AC2D8AF176}" destId="{C0DC6D73-6282-4CCA-AC8D-AAE0DD608FC3}" srcOrd="2" destOrd="0" presId="urn:microsoft.com/office/officeart/2018/2/layout/IconLabelList"/>
    <dgm:cxn modelId="{A9A62C66-2AD3-4488-A3C4-48E16AE0DD1B}" type="presParOf" srcId="{B09F86C8-4B1C-4BCE-9196-032990A938E2}" destId="{20993D80-3040-4BF4-88E9-FABDF3483F1B}" srcOrd="1" destOrd="0" presId="urn:microsoft.com/office/officeart/2018/2/layout/IconLabelList"/>
    <dgm:cxn modelId="{2273C637-4752-455A-AE4E-A533CF4B0EC5}" type="presParOf" srcId="{B09F86C8-4B1C-4BCE-9196-032990A938E2}" destId="{85AC20E8-3168-470D-85BE-E9B8A43A6A5A}" srcOrd="2" destOrd="0" presId="urn:microsoft.com/office/officeart/2018/2/layout/IconLabelList"/>
    <dgm:cxn modelId="{D01A6CF9-D460-40D1-8333-32FB7A99602F}" type="presParOf" srcId="{85AC20E8-3168-470D-85BE-E9B8A43A6A5A}" destId="{5F38E0EC-CD15-44EF-844E-D9B2866909AF}" srcOrd="0" destOrd="0" presId="urn:microsoft.com/office/officeart/2018/2/layout/IconLabelList"/>
    <dgm:cxn modelId="{3A50BDEE-0D2C-42B2-9FCD-24C25A27A96B}" type="presParOf" srcId="{85AC20E8-3168-470D-85BE-E9B8A43A6A5A}" destId="{3ED89E48-BDCD-4901-9088-6774015D8F0B}" srcOrd="1" destOrd="0" presId="urn:microsoft.com/office/officeart/2018/2/layout/IconLabelList"/>
    <dgm:cxn modelId="{F11BBF23-3742-4C8A-901C-CB8C03475B3D}" type="presParOf" srcId="{85AC20E8-3168-470D-85BE-E9B8A43A6A5A}" destId="{BE157DD6-8075-4E07-8042-1A2BEDE89BC3}" srcOrd="2" destOrd="0" presId="urn:microsoft.com/office/officeart/2018/2/layout/IconLabelList"/>
    <dgm:cxn modelId="{66B6C6C5-0610-4239-A81A-E350F4E28A8F}" type="presParOf" srcId="{B09F86C8-4B1C-4BCE-9196-032990A938E2}" destId="{FF703D3A-406D-437E-A9A8-338D5FFCFF91}" srcOrd="3" destOrd="0" presId="urn:microsoft.com/office/officeart/2018/2/layout/IconLabelList"/>
    <dgm:cxn modelId="{78F425B4-6155-4D9B-94E8-336E1C746B10}" type="presParOf" srcId="{B09F86C8-4B1C-4BCE-9196-032990A938E2}" destId="{7E55B987-1EFD-4395-B811-3CED8A1C4F14}" srcOrd="4" destOrd="0" presId="urn:microsoft.com/office/officeart/2018/2/layout/IconLabelList"/>
    <dgm:cxn modelId="{4EF93CE0-B6E6-4C28-B207-EF74227D5BBA}" type="presParOf" srcId="{7E55B987-1EFD-4395-B811-3CED8A1C4F14}" destId="{F0CA01C9-5249-42F3-B079-6DD3C7119F80}" srcOrd="0" destOrd="0" presId="urn:microsoft.com/office/officeart/2018/2/layout/IconLabelList"/>
    <dgm:cxn modelId="{496ADB49-0828-4E99-A1FE-7FB41CD8CB04}" type="presParOf" srcId="{7E55B987-1EFD-4395-B811-3CED8A1C4F14}" destId="{BDE81A05-ABF4-4447-BF21-9EB8F64994CF}" srcOrd="1" destOrd="0" presId="urn:microsoft.com/office/officeart/2018/2/layout/IconLabelList"/>
    <dgm:cxn modelId="{B3AC0007-F44D-4D1B-BAB2-F4BA8812AB2E}" type="presParOf" srcId="{7E55B987-1EFD-4395-B811-3CED8A1C4F14}" destId="{EF66E03D-5F32-49E7-A868-D8135720D7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1045B3-4DAC-417A-8661-B255CE7E14D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C8A8758-B5E3-4688-923F-678073D2A914}">
      <dgm:prSet/>
      <dgm:spPr/>
      <dgm:t>
        <a:bodyPr/>
        <a:lstStyle/>
        <a:p>
          <a:r>
            <a:rPr lang="fr-FR"/>
            <a:t>Développer davantage le site WEB</a:t>
          </a:r>
          <a:endParaRPr lang="en-US"/>
        </a:p>
      </dgm:t>
    </dgm:pt>
    <dgm:pt modelId="{FCC2D5BA-40FE-4598-8441-4A436336BA23}" type="parTrans" cxnId="{2D14BDEE-EC7B-4585-8A5C-B007123B8A02}">
      <dgm:prSet/>
      <dgm:spPr/>
      <dgm:t>
        <a:bodyPr/>
        <a:lstStyle/>
        <a:p>
          <a:endParaRPr lang="en-US"/>
        </a:p>
      </dgm:t>
    </dgm:pt>
    <dgm:pt modelId="{491E6C67-891E-499D-981A-DA426D36C510}" type="sibTrans" cxnId="{2D14BDEE-EC7B-4585-8A5C-B007123B8A02}">
      <dgm:prSet/>
      <dgm:spPr/>
      <dgm:t>
        <a:bodyPr/>
        <a:lstStyle/>
        <a:p>
          <a:endParaRPr lang="en-US"/>
        </a:p>
      </dgm:t>
    </dgm:pt>
    <dgm:pt modelId="{8054AD6F-8BDB-4DA8-A564-EC2ECB0C21BF}">
      <dgm:prSet/>
      <dgm:spPr/>
      <dgm:t>
        <a:bodyPr/>
        <a:lstStyle/>
        <a:p>
          <a:r>
            <a:rPr lang="fr-FR"/>
            <a:t>Industrialisation de nos processus</a:t>
          </a:r>
          <a:endParaRPr lang="en-US"/>
        </a:p>
      </dgm:t>
    </dgm:pt>
    <dgm:pt modelId="{0287BFCA-0A5B-45D3-8D12-EAA16A83B4AC}" type="parTrans" cxnId="{121C5437-B5D3-4A56-811E-D81E6E63248A}">
      <dgm:prSet/>
      <dgm:spPr/>
      <dgm:t>
        <a:bodyPr/>
        <a:lstStyle/>
        <a:p>
          <a:endParaRPr lang="en-US"/>
        </a:p>
      </dgm:t>
    </dgm:pt>
    <dgm:pt modelId="{B04958C6-8B8A-4662-8B5F-B77766FDC33F}" type="sibTrans" cxnId="{121C5437-B5D3-4A56-811E-D81E6E63248A}">
      <dgm:prSet/>
      <dgm:spPr/>
      <dgm:t>
        <a:bodyPr/>
        <a:lstStyle/>
        <a:p>
          <a:endParaRPr lang="en-US"/>
        </a:p>
      </dgm:t>
    </dgm:pt>
    <dgm:pt modelId="{82EE7E85-D9B9-44C6-8E0A-0426A51EB711}">
      <dgm:prSet/>
      <dgm:spPr/>
      <dgm:t>
        <a:bodyPr/>
        <a:lstStyle/>
        <a:p>
          <a:r>
            <a:rPr lang="fr-FR"/>
            <a:t>Passer du POC à la production</a:t>
          </a:r>
          <a:endParaRPr lang="en-US"/>
        </a:p>
      </dgm:t>
    </dgm:pt>
    <dgm:pt modelId="{321AAA73-5B24-4614-93C0-E26CAAFCEC19}" type="parTrans" cxnId="{85C300EF-258D-4801-8E5D-9A127D8E165D}">
      <dgm:prSet/>
      <dgm:spPr/>
      <dgm:t>
        <a:bodyPr/>
        <a:lstStyle/>
        <a:p>
          <a:endParaRPr lang="en-US"/>
        </a:p>
      </dgm:t>
    </dgm:pt>
    <dgm:pt modelId="{8EB90F1C-975E-4132-89E5-A1138E419E51}" type="sibTrans" cxnId="{85C300EF-258D-4801-8E5D-9A127D8E165D}">
      <dgm:prSet/>
      <dgm:spPr/>
      <dgm:t>
        <a:bodyPr/>
        <a:lstStyle/>
        <a:p>
          <a:endParaRPr lang="en-US"/>
        </a:p>
      </dgm:t>
    </dgm:pt>
    <dgm:pt modelId="{86FC3DD0-FF87-419B-8B6F-21619E49FEA5}" type="pres">
      <dgm:prSet presAssocID="{DB1045B3-4DAC-417A-8661-B255CE7E14D4}" presName="root" presStyleCnt="0">
        <dgm:presLayoutVars>
          <dgm:dir/>
          <dgm:resizeHandles val="exact"/>
        </dgm:presLayoutVars>
      </dgm:prSet>
      <dgm:spPr/>
    </dgm:pt>
    <dgm:pt modelId="{C4DCA76B-52AF-4DD9-9493-FBD70875C87F}" type="pres">
      <dgm:prSet presAssocID="{0C8A8758-B5E3-4688-923F-678073D2A914}" presName="compNode" presStyleCnt="0"/>
      <dgm:spPr/>
    </dgm:pt>
    <dgm:pt modelId="{A4938155-8A22-481D-96FF-B8C8B8C0EBED}" type="pres">
      <dgm:prSet presAssocID="{0C8A8758-B5E3-4688-923F-678073D2A9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D71B7D61-C511-4032-8AB2-9BE7A232C523}" type="pres">
      <dgm:prSet presAssocID="{0C8A8758-B5E3-4688-923F-678073D2A914}" presName="spaceRect" presStyleCnt="0"/>
      <dgm:spPr/>
    </dgm:pt>
    <dgm:pt modelId="{BAD2E2B0-9AC0-4B10-877D-3E441C206CE7}" type="pres">
      <dgm:prSet presAssocID="{0C8A8758-B5E3-4688-923F-678073D2A914}" presName="textRect" presStyleLbl="revTx" presStyleIdx="0" presStyleCnt="3">
        <dgm:presLayoutVars>
          <dgm:chMax val="1"/>
          <dgm:chPref val="1"/>
        </dgm:presLayoutVars>
      </dgm:prSet>
      <dgm:spPr/>
    </dgm:pt>
    <dgm:pt modelId="{C2304FBB-C6C7-4914-A891-6AE34182940B}" type="pres">
      <dgm:prSet presAssocID="{491E6C67-891E-499D-981A-DA426D36C510}" presName="sibTrans" presStyleCnt="0"/>
      <dgm:spPr/>
    </dgm:pt>
    <dgm:pt modelId="{B7743C37-E1EB-4C70-92F2-9DC653872877}" type="pres">
      <dgm:prSet presAssocID="{8054AD6F-8BDB-4DA8-A564-EC2ECB0C21BF}" presName="compNode" presStyleCnt="0"/>
      <dgm:spPr/>
    </dgm:pt>
    <dgm:pt modelId="{210928A8-3A36-4FEA-881C-65525612A9A0}" type="pres">
      <dgm:prSet presAssocID="{8054AD6F-8BDB-4DA8-A564-EC2ECB0C21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ine"/>
        </a:ext>
      </dgm:extLst>
    </dgm:pt>
    <dgm:pt modelId="{2AA323EE-C7F7-4DDE-BEA9-CACD344F7FB9}" type="pres">
      <dgm:prSet presAssocID="{8054AD6F-8BDB-4DA8-A564-EC2ECB0C21BF}" presName="spaceRect" presStyleCnt="0"/>
      <dgm:spPr/>
    </dgm:pt>
    <dgm:pt modelId="{7446C4EE-CDD1-46AE-BCC1-92811BECAC79}" type="pres">
      <dgm:prSet presAssocID="{8054AD6F-8BDB-4DA8-A564-EC2ECB0C21BF}" presName="textRect" presStyleLbl="revTx" presStyleIdx="1" presStyleCnt="3">
        <dgm:presLayoutVars>
          <dgm:chMax val="1"/>
          <dgm:chPref val="1"/>
        </dgm:presLayoutVars>
      </dgm:prSet>
      <dgm:spPr/>
    </dgm:pt>
    <dgm:pt modelId="{34A77BAF-BE8F-428B-B866-C7E91B4F9BAA}" type="pres">
      <dgm:prSet presAssocID="{B04958C6-8B8A-4662-8B5F-B77766FDC33F}" presName="sibTrans" presStyleCnt="0"/>
      <dgm:spPr/>
    </dgm:pt>
    <dgm:pt modelId="{18777385-6C74-437C-B199-0136041CAB70}" type="pres">
      <dgm:prSet presAssocID="{82EE7E85-D9B9-44C6-8E0A-0426A51EB711}" presName="compNode" presStyleCnt="0"/>
      <dgm:spPr/>
    </dgm:pt>
    <dgm:pt modelId="{4AFD1638-9F96-4A14-AE53-148B009449D0}" type="pres">
      <dgm:prSet presAssocID="{82EE7E85-D9B9-44C6-8E0A-0426A51EB7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ED4CC15-905F-478E-A212-0739C5346512}" type="pres">
      <dgm:prSet presAssocID="{82EE7E85-D9B9-44C6-8E0A-0426A51EB711}" presName="spaceRect" presStyleCnt="0"/>
      <dgm:spPr/>
    </dgm:pt>
    <dgm:pt modelId="{E9132B85-C01E-4624-9D2E-6E9BF9911A8B}" type="pres">
      <dgm:prSet presAssocID="{82EE7E85-D9B9-44C6-8E0A-0426A51EB7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3BA609-FF6F-488B-8C2C-D5ECB4D36A05}" type="presOf" srcId="{0C8A8758-B5E3-4688-923F-678073D2A914}" destId="{BAD2E2B0-9AC0-4B10-877D-3E441C206CE7}" srcOrd="0" destOrd="0" presId="urn:microsoft.com/office/officeart/2018/2/layout/IconLabelList"/>
    <dgm:cxn modelId="{BB1C6E30-9325-4BBB-9C03-BC525442B5ED}" type="presOf" srcId="{8054AD6F-8BDB-4DA8-A564-EC2ECB0C21BF}" destId="{7446C4EE-CDD1-46AE-BCC1-92811BECAC79}" srcOrd="0" destOrd="0" presId="urn:microsoft.com/office/officeart/2018/2/layout/IconLabelList"/>
    <dgm:cxn modelId="{121C5437-B5D3-4A56-811E-D81E6E63248A}" srcId="{DB1045B3-4DAC-417A-8661-B255CE7E14D4}" destId="{8054AD6F-8BDB-4DA8-A564-EC2ECB0C21BF}" srcOrd="1" destOrd="0" parTransId="{0287BFCA-0A5B-45D3-8D12-EAA16A83B4AC}" sibTransId="{B04958C6-8B8A-4662-8B5F-B77766FDC33F}"/>
    <dgm:cxn modelId="{19B2ACB6-1F64-414F-BA88-4571F9F272D8}" type="presOf" srcId="{82EE7E85-D9B9-44C6-8E0A-0426A51EB711}" destId="{E9132B85-C01E-4624-9D2E-6E9BF9911A8B}" srcOrd="0" destOrd="0" presId="urn:microsoft.com/office/officeart/2018/2/layout/IconLabelList"/>
    <dgm:cxn modelId="{2D14BDEE-EC7B-4585-8A5C-B007123B8A02}" srcId="{DB1045B3-4DAC-417A-8661-B255CE7E14D4}" destId="{0C8A8758-B5E3-4688-923F-678073D2A914}" srcOrd="0" destOrd="0" parTransId="{FCC2D5BA-40FE-4598-8441-4A436336BA23}" sibTransId="{491E6C67-891E-499D-981A-DA426D36C510}"/>
    <dgm:cxn modelId="{85C300EF-258D-4801-8E5D-9A127D8E165D}" srcId="{DB1045B3-4DAC-417A-8661-B255CE7E14D4}" destId="{82EE7E85-D9B9-44C6-8E0A-0426A51EB711}" srcOrd="2" destOrd="0" parTransId="{321AAA73-5B24-4614-93C0-E26CAAFCEC19}" sibTransId="{8EB90F1C-975E-4132-89E5-A1138E419E51}"/>
    <dgm:cxn modelId="{202862F1-819E-4630-B448-B133174A414E}" type="presOf" srcId="{DB1045B3-4DAC-417A-8661-B255CE7E14D4}" destId="{86FC3DD0-FF87-419B-8B6F-21619E49FEA5}" srcOrd="0" destOrd="0" presId="urn:microsoft.com/office/officeart/2018/2/layout/IconLabelList"/>
    <dgm:cxn modelId="{1A832DC6-6260-4B58-BEBA-B3F13F3D2D63}" type="presParOf" srcId="{86FC3DD0-FF87-419B-8B6F-21619E49FEA5}" destId="{C4DCA76B-52AF-4DD9-9493-FBD70875C87F}" srcOrd="0" destOrd="0" presId="urn:microsoft.com/office/officeart/2018/2/layout/IconLabelList"/>
    <dgm:cxn modelId="{97CFF476-00AC-498F-AC95-3457933759B4}" type="presParOf" srcId="{C4DCA76B-52AF-4DD9-9493-FBD70875C87F}" destId="{A4938155-8A22-481D-96FF-B8C8B8C0EBED}" srcOrd="0" destOrd="0" presId="urn:microsoft.com/office/officeart/2018/2/layout/IconLabelList"/>
    <dgm:cxn modelId="{EE4E0DA5-DE74-448D-A9A1-9A521C8D044E}" type="presParOf" srcId="{C4DCA76B-52AF-4DD9-9493-FBD70875C87F}" destId="{D71B7D61-C511-4032-8AB2-9BE7A232C523}" srcOrd="1" destOrd="0" presId="urn:microsoft.com/office/officeart/2018/2/layout/IconLabelList"/>
    <dgm:cxn modelId="{44E6973F-A9E5-42D5-A3B8-229713928EF7}" type="presParOf" srcId="{C4DCA76B-52AF-4DD9-9493-FBD70875C87F}" destId="{BAD2E2B0-9AC0-4B10-877D-3E441C206CE7}" srcOrd="2" destOrd="0" presId="urn:microsoft.com/office/officeart/2018/2/layout/IconLabelList"/>
    <dgm:cxn modelId="{195A1E50-5A31-4DD0-B341-E26B2A4D50E2}" type="presParOf" srcId="{86FC3DD0-FF87-419B-8B6F-21619E49FEA5}" destId="{C2304FBB-C6C7-4914-A891-6AE34182940B}" srcOrd="1" destOrd="0" presId="urn:microsoft.com/office/officeart/2018/2/layout/IconLabelList"/>
    <dgm:cxn modelId="{CCC8F04C-85AE-431D-A735-2D497F8F4B81}" type="presParOf" srcId="{86FC3DD0-FF87-419B-8B6F-21619E49FEA5}" destId="{B7743C37-E1EB-4C70-92F2-9DC653872877}" srcOrd="2" destOrd="0" presId="urn:microsoft.com/office/officeart/2018/2/layout/IconLabelList"/>
    <dgm:cxn modelId="{0900076C-90B0-41D7-A566-1A20C7568D45}" type="presParOf" srcId="{B7743C37-E1EB-4C70-92F2-9DC653872877}" destId="{210928A8-3A36-4FEA-881C-65525612A9A0}" srcOrd="0" destOrd="0" presId="urn:microsoft.com/office/officeart/2018/2/layout/IconLabelList"/>
    <dgm:cxn modelId="{0F6A1573-D9CE-4CA8-A1F1-E044033516EA}" type="presParOf" srcId="{B7743C37-E1EB-4C70-92F2-9DC653872877}" destId="{2AA323EE-C7F7-4DDE-BEA9-CACD344F7FB9}" srcOrd="1" destOrd="0" presId="urn:microsoft.com/office/officeart/2018/2/layout/IconLabelList"/>
    <dgm:cxn modelId="{C8EB61E5-D2D2-4441-9560-E76303FB828D}" type="presParOf" srcId="{B7743C37-E1EB-4C70-92F2-9DC653872877}" destId="{7446C4EE-CDD1-46AE-BCC1-92811BECAC79}" srcOrd="2" destOrd="0" presId="urn:microsoft.com/office/officeart/2018/2/layout/IconLabelList"/>
    <dgm:cxn modelId="{DBF564E8-65A0-4B11-9E43-C7CAAA8735A7}" type="presParOf" srcId="{86FC3DD0-FF87-419B-8B6F-21619E49FEA5}" destId="{34A77BAF-BE8F-428B-B866-C7E91B4F9BAA}" srcOrd="3" destOrd="0" presId="urn:microsoft.com/office/officeart/2018/2/layout/IconLabelList"/>
    <dgm:cxn modelId="{4EC5ABE9-CA35-4866-8E0F-B22CE4E96F6E}" type="presParOf" srcId="{86FC3DD0-FF87-419B-8B6F-21619E49FEA5}" destId="{18777385-6C74-437C-B199-0136041CAB70}" srcOrd="4" destOrd="0" presId="urn:microsoft.com/office/officeart/2018/2/layout/IconLabelList"/>
    <dgm:cxn modelId="{1219A7D1-ADAB-4E89-A026-B7DF2E4B546D}" type="presParOf" srcId="{18777385-6C74-437C-B199-0136041CAB70}" destId="{4AFD1638-9F96-4A14-AE53-148B009449D0}" srcOrd="0" destOrd="0" presId="urn:microsoft.com/office/officeart/2018/2/layout/IconLabelList"/>
    <dgm:cxn modelId="{E5F5E973-AA09-462C-865E-400FA7C27627}" type="presParOf" srcId="{18777385-6C74-437C-B199-0136041CAB70}" destId="{7ED4CC15-905F-478E-A212-0739C5346512}" srcOrd="1" destOrd="0" presId="urn:microsoft.com/office/officeart/2018/2/layout/IconLabelList"/>
    <dgm:cxn modelId="{9A5D1592-5528-4394-AA9B-7653D582172B}" type="presParOf" srcId="{18777385-6C74-437C-B199-0136041CAB70}" destId="{E9132B85-C01E-4624-9D2E-6E9BF9911A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24D62A-0FFD-4581-8959-EDFACB7E7E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410914-589D-4353-BC8D-133EA6FD1419}">
      <dgm:prSet/>
      <dgm:spPr/>
      <dgm:t>
        <a:bodyPr/>
        <a:lstStyle/>
        <a:p>
          <a:r>
            <a:rPr lang="fr-FR"/>
            <a:t>Aller plus loin dans le projet</a:t>
          </a:r>
          <a:endParaRPr lang="en-US"/>
        </a:p>
      </dgm:t>
    </dgm:pt>
    <dgm:pt modelId="{85A6A0F3-A4FF-45F0-9865-3C3777AF5770}" type="parTrans" cxnId="{35EEA146-9900-4385-A4A9-BBBEC299D725}">
      <dgm:prSet/>
      <dgm:spPr/>
      <dgm:t>
        <a:bodyPr/>
        <a:lstStyle/>
        <a:p>
          <a:endParaRPr lang="en-US"/>
        </a:p>
      </dgm:t>
    </dgm:pt>
    <dgm:pt modelId="{288EA782-8A54-4EAF-A9E7-373FBD126B01}" type="sibTrans" cxnId="{35EEA146-9900-4385-A4A9-BBBEC299D725}">
      <dgm:prSet/>
      <dgm:spPr/>
      <dgm:t>
        <a:bodyPr/>
        <a:lstStyle/>
        <a:p>
          <a:endParaRPr lang="en-US"/>
        </a:p>
      </dgm:t>
    </dgm:pt>
    <dgm:pt modelId="{09397932-D9D9-4C73-A4EC-D0355CD2A5D5}">
      <dgm:prSet/>
      <dgm:spPr/>
      <dgm:t>
        <a:bodyPr/>
        <a:lstStyle/>
        <a:p>
          <a:r>
            <a:rPr lang="fr-FR"/>
            <a:t>Etudier l’hypothèse d’une commercialisation de l’outil</a:t>
          </a:r>
          <a:endParaRPr lang="en-US"/>
        </a:p>
      </dgm:t>
    </dgm:pt>
    <dgm:pt modelId="{56FE771D-9FD9-4460-9418-3737B8D715CF}" type="parTrans" cxnId="{5D1F3572-8CE6-4FB1-948C-8124A369A58A}">
      <dgm:prSet/>
      <dgm:spPr/>
      <dgm:t>
        <a:bodyPr/>
        <a:lstStyle/>
        <a:p>
          <a:endParaRPr lang="en-US"/>
        </a:p>
      </dgm:t>
    </dgm:pt>
    <dgm:pt modelId="{A5C50EE6-8E07-4E04-8857-B16748B12431}" type="sibTrans" cxnId="{5D1F3572-8CE6-4FB1-948C-8124A369A58A}">
      <dgm:prSet/>
      <dgm:spPr/>
      <dgm:t>
        <a:bodyPr/>
        <a:lstStyle/>
        <a:p>
          <a:endParaRPr lang="en-US"/>
        </a:p>
      </dgm:t>
    </dgm:pt>
    <dgm:pt modelId="{06696984-35E8-47A5-A5BA-AA5B620D15F6}">
      <dgm:prSet/>
      <dgm:spPr/>
      <dgm:t>
        <a:bodyPr/>
        <a:lstStyle/>
        <a:p>
          <a:r>
            <a:rPr lang="fr-FR" dirty="0"/>
            <a:t>Approfondir l’aspect business</a:t>
          </a:r>
          <a:endParaRPr lang="en-US" dirty="0"/>
        </a:p>
      </dgm:t>
    </dgm:pt>
    <dgm:pt modelId="{FB8B59F6-94CC-4C5D-A4B3-1B2018E583C3}" type="parTrans" cxnId="{016D5983-36CF-47A4-A447-296F4FB4B8E5}">
      <dgm:prSet/>
      <dgm:spPr/>
      <dgm:t>
        <a:bodyPr/>
        <a:lstStyle/>
        <a:p>
          <a:endParaRPr lang="en-US"/>
        </a:p>
      </dgm:t>
    </dgm:pt>
    <dgm:pt modelId="{5167B4C8-0B95-4E54-93E2-420C2C8BF94A}" type="sibTrans" cxnId="{016D5983-36CF-47A4-A447-296F4FB4B8E5}">
      <dgm:prSet/>
      <dgm:spPr/>
      <dgm:t>
        <a:bodyPr/>
        <a:lstStyle/>
        <a:p>
          <a:endParaRPr lang="en-US"/>
        </a:p>
      </dgm:t>
    </dgm:pt>
    <dgm:pt modelId="{7798B317-5D1F-6741-9E6E-861C98F1D880}" type="pres">
      <dgm:prSet presAssocID="{2124D62A-0FFD-4581-8959-EDFACB7E7E6B}" presName="vert0" presStyleCnt="0">
        <dgm:presLayoutVars>
          <dgm:dir/>
          <dgm:animOne val="branch"/>
          <dgm:animLvl val="lvl"/>
        </dgm:presLayoutVars>
      </dgm:prSet>
      <dgm:spPr/>
    </dgm:pt>
    <dgm:pt modelId="{19287182-668B-FD49-B767-9EE478D40783}" type="pres">
      <dgm:prSet presAssocID="{79410914-589D-4353-BC8D-133EA6FD1419}" presName="thickLine" presStyleLbl="alignNode1" presStyleIdx="0" presStyleCnt="3"/>
      <dgm:spPr/>
    </dgm:pt>
    <dgm:pt modelId="{72968947-B63E-2E44-9E35-308F9596BC1D}" type="pres">
      <dgm:prSet presAssocID="{79410914-589D-4353-BC8D-133EA6FD1419}" presName="horz1" presStyleCnt="0"/>
      <dgm:spPr/>
    </dgm:pt>
    <dgm:pt modelId="{2BD00DB6-CE03-044A-AC8D-DFAA8F167428}" type="pres">
      <dgm:prSet presAssocID="{79410914-589D-4353-BC8D-133EA6FD1419}" presName="tx1" presStyleLbl="revTx" presStyleIdx="0" presStyleCnt="3"/>
      <dgm:spPr/>
    </dgm:pt>
    <dgm:pt modelId="{F6039594-83CA-3649-97D6-7B7D9832E51A}" type="pres">
      <dgm:prSet presAssocID="{79410914-589D-4353-BC8D-133EA6FD1419}" presName="vert1" presStyleCnt="0"/>
      <dgm:spPr/>
    </dgm:pt>
    <dgm:pt modelId="{4269614B-1B2E-CC40-AD1A-DD8BE6EFAA45}" type="pres">
      <dgm:prSet presAssocID="{09397932-D9D9-4C73-A4EC-D0355CD2A5D5}" presName="thickLine" presStyleLbl="alignNode1" presStyleIdx="1" presStyleCnt="3"/>
      <dgm:spPr/>
    </dgm:pt>
    <dgm:pt modelId="{D3F10C3A-BC4C-404D-A753-BB990E2DA46C}" type="pres">
      <dgm:prSet presAssocID="{09397932-D9D9-4C73-A4EC-D0355CD2A5D5}" presName="horz1" presStyleCnt="0"/>
      <dgm:spPr/>
    </dgm:pt>
    <dgm:pt modelId="{D08086D1-65E0-BA4A-89CB-49B121D2C279}" type="pres">
      <dgm:prSet presAssocID="{09397932-D9D9-4C73-A4EC-D0355CD2A5D5}" presName="tx1" presStyleLbl="revTx" presStyleIdx="1" presStyleCnt="3"/>
      <dgm:spPr/>
    </dgm:pt>
    <dgm:pt modelId="{9D2EB945-29B4-164B-980B-7AF2F4E6D96E}" type="pres">
      <dgm:prSet presAssocID="{09397932-D9D9-4C73-A4EC-D0355CD2A5D5}" presName="vert1" presStyleCnt="0"/>
      <dgm:spPr/>
    </dgm:pt>
    <dgm:pt modelId="{2ACBBEE1-29CC-FB43-8F73-17EFC1E2C67B}" type="pres">
      <dgm:prSet presAssocID="{06696984-35E8-47A5-A5BA-AA5B620D15F6}" presName="thickLine" presStyleLbl="alignNode1" presStyleIdx="2" presStyleCnt="3"/>
      <dgm:spPr/>
    </dgm:pt>
    <dgm:pt modelId="{7DD5E02B-4CEA-E042-9A36-092D5AE380FD}" type="pres">
      <dgm:prSet presAssocID="{06696984-35E8-47A5-A5BA-AA5B620D15F6}" presName="horz1" presStyleCnt="0"/>
      <dgm:spPr/>
    </dgm:pt>
    <dgm:pt modelId="{8F245E6C-DF51-8F48-A7BD-3744AEC64434}" type="pres">
      <dgm:prSet presAssocID="{06696984-35E8-47A5-A5BA-AA5B620D15F6}" presName="tx1" presStyleLbl="revTx" presStyleIdx="2" presStyleCnt="3"/>
      <dgm:spPr/>
    </dgm:pt>
    <dgm:pt modelId="{2D585631-92DE-E044-A186-B074EAC64056}" type="pres">
      <dgm:prSet presAssocID="{06696984-35E8-47A5-A5BA-AA5B620D15F6}" presName="vert1" presStyleCnt="0"/>
      <dgm:spPr/>
    </dgm:pt>
  </dgm:ptLst>
  <dgm:cxnLst>
    <dgm:cxn modelId="{11901F27-8F51-5448-A52E-54D0064B588A}" type="presOf" srcId="{06696984-35E8-47A5-A5BA-AA5B620D15F6}" destId="{8F245E6C-DF51-8F48-A7BD-3744AEC64434}" srcOrd="0" destOrd="0" presId="urn:microsoft.com/office/officeart/2008/layout/LinedList"/>
    <dgm:cxn modelId="{35EEA146-9900-4385-A4A9-BBBEC299D725}" srcId="{2124D62A-0FFD-4581-8959-EDFACB7E7E6B}" destId="{79410914-589D-4353-BC8D-133EA6FD1419}" srcOrd="0" destOrd="0" parTransId="{85A6A0F3-A4FF-45F0-9865-3C3777AF5770}" sibTransId="{288EA782-8A54-4EAF-A9E7-373FBD126B01}"/>
    <dgm:cxn modelId="{363F905F-0144-3A44-8C9B-F8B7C69C0312}" type="presOf" srcId="{09397932-D9D9-4C73-A4EC-D0355CD2A5D5}" destId="{D08086D1-65E0-BA4A-89CB-49B121D2C279}" srcOrd="0" destOrd="0" presId="urn:microsoft.com/office/officeart/2008/layout/LinedList"/>
    <dgm:cxn modelId="{5D1F3572-8CE6-4FB1-948C-8124A369A58A}" srcId="{2124D62A-0FFD-4581-8959-EDFACB7E7E6B}" destId="{09397932-D9D9-4C73-A4EC-D0355CD2A5D5}" srcOrd="1" destOrd="0" parTransId="{56FE771D-9FD9-4460-9418-3737B8D715CF}" sibTransId="{A5C50EE6-8E07-4E04-8857-B16748B12431}"/>
    <dgm:cxn modelId="{016D5983-36CF-47A4-A447-296F4FB4B8E5}" srcId="{2124D62A-0FFD-4581-8959-EDFACB7E7E6B}" destId="{06696984-35E8-47A5-A5BA-AA5B620D15F6}" srcOrd="2" destOrd="0" parTransId="{FB8B59F6-94CC-4C5D-A4B3-1B2018E583C3}" sibTransId="{5167B4C8-0B95-4E54-93E2-420C2C8BF94A}"/>
    <dgm:cxn modelId="{8CE1928A-B7F4-C642-AC1A-995EA68F9E61}" type="presOf" srcId="{2124D62A-0FFD-4581-8959-EDFACB7E7E6B}" destId="{7798B317-5D1F-6741-9E6E-861C98F1D880}" srcOrd="0" destOrd="0" presId="urn:microsoft.com/office/officeart/2008/layout/LinedList"/>
    <dgm:cxn modelId="{CC54EBBE-F33C-9F4C-8F76-D6EDD7D7B52C}" type="presOf" srcId="{79410914-589D-4353-BC8D-133EA6FD1419}" destId="{2BD00DB6-CE03-044A-AC8D-DFAA8F167428}" srcOrd="0" destOrd="0" presId="urn:microsoft.com/office/officeart/2008/layout/LinedList"/>
    <dgm:cxn modelId="{1E1B4DF1-E0AB-DC45-BB99-927A57AB053B}" type="presParOf" srcId="{7798B317-5D1F-6741-9E6E-861C98F1D880}" destId="{19287182-668B-FD49-B767-9EE478D40783}" srcOrd="0" destOrd="0" presId="urn:microsoft.com/office/officeart/2008/layout/LinedList"/>
    <dgm:cxn modelId="{98B87D2B-3F67-C846-B46A-CDBCF34499EE}" type="presParOf" srcId="{7798B317-5D1F-6741-9E6E-861C98F1D880}" destId="{72968947-B63E-2E44-9E35-308F9596BC1D}" srcOrd="1" destOrd="0" presId="urn:microsoft.com/office/officeart/2008/layout/LinedList"/>
    <dgm:cxn modelId="{E4F4E0BE-7692-634C-B16A-39A897F8EBAB}" type="presParOf" srcId="{72968947-B63E-2E44-9E35-308F9596BC1D}" destId="{2BD00DB6-CE03-044A-AC8D-DFAA8F167428}" srcOrd="0" destOrd="0" presId="urn:microsoft.com/office/officeart/2008/layout/LinedList"/>
    <dgm:cxn modelId="{AB36066D-0FAE-3044-86D9-607166C004D3}" type="presParOf" srcId="{72968947-B63E-2E44-9E35-308F9596BC1D}" destId="{F6039594-83CA-3649-97D6-7B7D9832E51A}" srcOrd="1" destOrd="0" presId="urn:microsoft.com/office/officeart/2008/layout/LinedList"/>
    <dgm:cxn modelId="{A78A5056-65C1-094C-A070-321B4A2A5580}" type="presParOf" srcId="{7798B317-5D1F-6741-9E6E-861C98F1D880}" destId="{4269614B-1B2E-CC40-AD1A-DD8BE6EFAA45}" srcOrd="2" destOrd="0" presId="urn:microsoft.com/office/officeart/2008/layout/LinedList"/>
    <dgm:cxn modelId="{3BCA3E50-9629-6549-A197-63A18621365A}" type="presParOf" srcId="{7798B317-5D1F-6741-9E6E-861C98F1D880}" destId="{D3F10C3A-BC4C-404D-A753-BB990E2DA46C}" srcOrd="3" destOrd="0" presId="urn:microsoft.com/office/officeart/2008/layout/LinedList"/>
    <dgm:cxn modelId="{164E54E8-0107-0A49-996A-1DFEDD5BFAE7}" type="presParOf" srcId="{D3F10C3A-BC4C-404D-A753-BB990E2DA46C}" destId="{D08086D1-65E0-BA4A-89CB-49B121D2C279}" srcOrd="0" destOrd="0" presId="urn:microsoft.com/office/officeart/2008/layout/LinedList"/>
    <dgm:cxn modelId="{DF13536A-D19E-734B-8B55-B2FB5EE97CD7}" type="presParOf" srcId="{D3F10C3A-BC4C-404D-A753-BB990E2DA46C}" destId="{9D2EB945-29B4-164B-980B-7AF2F4E6D96E}" srcOrd="1" destOrd="0" presId="urn:microsoft.com/office/officeart/2008/layout/LinedList"/>
    <dgm:cxn modelId="{8207BBE1-8978-2F45-88B6-811B22403A34}" type="presParOf" srcId="{7798B317-5D1F-6741-9E6E-861C98F1D880}" destId="{2ACBBEE1-29CC-FB43-8F73-17EFC1E2C67B}" srcOrd="4" destOrd="0" presId="urn:microsoft.com/office/officeart/2008/layout/LinedList"/>
    <dgm:cxn modelId="{AF7249CC-2454-F64D-8196-032C7264C338}" type="presParOf" srcId="{7798B317-5D1F-6741-9E6E-861C98F1D880}" destId="{7DD5E02B-4CEA-E042-9A36-092D5AE380FD}" srcOrd="5" destOrd="0" presId="urn:microsoft.com/office/officeart/2008/layout/LinedList"/>
    <dgm:cxn modelId="{A30AAA3A-C7C0-114E-A7F0-3FE3234ED252}" type="presParOf" srcId="{7DD5E02B-4CEA-E042-9A36-092D5AE380FD}" destId="{8F245E6C-DF51-8F48-A7BD-3744AEC64434}" srcOrd="0" destOrd="0" presId="urn:microsoft.com/office/officeart/2008/layout/LinedList"/>
    <dgm:cxn modelId="{2A884586-C89D-174A-9D4C-30D767FB8FB4}" type="presParOf" srcId="{7DD5E02B-4CEA-E042-9A36-092D5AE380FD}" destId="{2D585631-92DE-E044-A186-B074EAC640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50849-2CCD-483B-906D-2DCEC6BEB3FB}">
      <dsp:nvSpPr>
        <dsp:cNvPr id="0" name=""/>
        <dsp:cNvSpPr/>
      </dsp:nvSpPr>
      <dsp:spPr>
        <a:xfrm>
          <a:off x="0" y="464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5744-653B-4AE0-9B99-70E8A39DBDF7}">
      <dsp:nvSpPr>
        <dsp:cNvPr id="0" name=""/>
        <dsp:cNvSpPr/>
      </dsp:nvSpPr>
      <dsp:spPr>
        <a:xfrm>
          <a:off x="299188" y="227180"/>
          <a:ext cx="543978" cy="543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E6874-D29F-49C4-9893-CBF15D6FF997}">
      <dsp:nvSpPr>
        <dsp:cNvPr id="0" name=""/>
        <dsp:cNvSpPr/>
      </dsp:nvSpPr>
      <dsp:spPr>
        <a:xfrm>
          <a:off x="1142355" y="4643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du projet</a:t>
          </a:r>
        </a:p>
      </dsp:txBody>
      <dsp:txXfrm>
        <a:off x="1142355" y="4643"/>
        <a:ext cx="6097790" cy="989052"/>
      </dsp:txXfrm>
    </dsp:sp>
    <dsp:sp modelId="{7058C2A4-F499-4348-91A1-6A76B81B080F}">
      <dsp:nvSpPr>
        <dsp:cNvPr id="0" name=""/>
        <dsp:cNvSpPr/>
      </dsp:nvSpPr>
      <dsp:spPr>
        <a:xfrm>
          <a:off x="0" y="1240958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92508-A335-425F-88C3-C9D13D8D0499}">
      <dsp:nvSpPr>
        <dsp:cNvPr id="0" name=""/>
        <dsp:cNvSpPr/>
      </dsp:nvSpPr>
      <dsp:spPr>
        <a:xfrm>
          <a:off x="299188" y="1463495"/>
          <a:ext cx="543978" cy="543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5A466-75D2-48B7-AAD8-42C19843D80F}">
      <dsp:nvSpPr>
        <dsp:cNvPr id="0" name=""/>
        <dsp:cNvSpPr/>
      </dsp:nvSpPr>
      <dsp:spPr>
        <a:xfrm>
          <a:off x="1142355" y="1240958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Organisation </a:t>
          </a:r>
          <a:endParaRPr lang="en-US" sz="1900" kern="1200" dirty="0"/>
        </a:p>
      </dsp:txBody>
      <dsp:txXfrm>
        <a:off x="1142355" y="1240958"/>
        <a:ext cx="6097790" cy="989052"/>
      </dsp:txXfrm>
    </dsp:sp>
    <dsp:sp modelId="{9287FBCF-3C2F-4FC6-B052-13ECE8BE394E}">
      <dsp:nvSpPr>
        <dsp:cNvPr id="0" name=""/>
        <dsp:cNvSpPr/>
      </dsp:nvSpPr>
      <dsp:spPr>
        <a:xfrm>
          <a:off x="0" y="247727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1316C-E3E0-44F4-AED4-C82AB0583640}">
      <dsp:nvSpPr>
        <dsp:cNvPr id="0" name=""/>
        <dsp:cNvSpPr/>
      </dsp:nvSpPr>
      <dsp:spPr>
        <a:xfrm>
          <a:off x="299188" y="2699810"/>
          <a:ext cx="543978" cy="543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F9D8F-8F27-4714-AEA6-1E15D0389CF3}">
      <dsp:nvSpPr>
        <dsp:cNvPr id="0" name=""/>
        <dsp:cNvSpPr/>
      </dsp:nvSpPr>
      <dsp:spPr>
        <a:xfrm>
          <a:off x="1142355" y="2477273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Choix techniques</a:t>
          </a:r>
          <a:endParaRPr lang="en-US" sz="1900" kern="1200" dirty="0"/>
        </a:p>
      </dsp:txBody>
      <dsp:txXfrm>
        <a:off x="1142355" y="2477273"/>
        <a:ext cx="6097790" cy="989052"/>
      </dsp:txXfrm>
    </dsp:sp>
    <dsp:sp modelId="{4AB0C9D6-6DCC-457C-AFA4-E8E2B4569A6A}">
      <dsp:nvSpPr>
        <dsp:cNvPr id="0" name=""/>
        <dsp:cNvSpPr/>
      </dsp:nvSpPr>
      <dsp:spPr>
        <a:xfrm>
          <a:off x="0" y="3713589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C474-9A49-4A0D-B36A-5578A1F5B9AE}">
      <dsp:nvSpPr>
        <dsp:cNvPr id="0" name=""/>
        <dsp:cNvSpPr/>
      </dsp:nvSpPr>
      <dsp:spPr>
        <a:xfrm>
          <a:off x="299188" y="3936125"/>
          <a:ext cx="543978" cy="5439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47E43-EB89-456D-B312-C023790ED63B}">
      <dsp:nvSpPr>
        <dsp:cNvPr id="0" name=""/>
        <dsp:cNvSpPr/>
      </dsp:nvSpPr>
      <dsp:spPr>
        <a:xfrm>
          <a:off x="1142355" y="3713589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Démonstration</a:t>
          </a:r>
        </a:p>
      </dsp:txBody>
      <dsp:txXfrm>
        <a:off x="1142355" y="3713589"/>
        <a:ext cx="6097790" cy="989052"/>
      </dsp:txXfrm>
    </dsp:sp>
    <dsp:sp modelId="{C784E581-32EC-454B-AE1A-E99D9075B3F8}">
      <dsp:nvSpPr>
        <dsp:cNvPr id="0" name=""/>
        <dsp:cNvSpPr/>
      </dsp:nvSpPr>
      <dsp:spPr>
        <a:xfrm>
          <a:off x="0" y="4949904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C5B4D-67BF-4389-A970-80DA0A385712}">
      <dsp:nvSpPr>
        <dsp:cNvPr id="0" name=""/>
        <dsp:cNvSpPr/>
      </dsp:nvSpPr>
      <dsp:spPr>
        <a:xfrm>
          <a:off x="299188" y="5172441"/>
          <a:ext cx="543978" cy="5439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AD080-EFF4-4732-B078-24F2C00E2171}">
      <dsp:nvSpPr>
        <dsp:cNvPr id="0" name=""/>
        <dsp:cNvSpPr/>
      </dsp:nvSpPr>
      <dsp:spPr>
        <a:xfrm>
          <a:off x="1142355" y="4949904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Opportunités</a:t>
          </a:r>
          <a:endParaRPr lang="fr-FR" sz="1900" kern="1200" dirty="0"/>
        </a:p>
      </dsp:txBody>
      <dsp:txXfrm>
        <a:off x="1142355" y="4949904"/>
        <a:ext cx="6097790" cy="989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E2DBC-5D26-B445-89F9-365CD0762F90}">
      <dsp:nvSpPr>
        <dsp:cNvPr id="0" name=""/>
        <dsp:cNvSpPr/>
      </dsp:nvSpPr>
      <dsp:spPr>
        <a:xfrm rot="5400000">
          <a:off x="6962441" y="-2853501"/>
          <a:ext cx="1080035" cy="706113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300" b="0" i="0" u="none" kern="1200" dirty="0"/>
            <a:t>   Réaliser un projet en équipe dans le cadre des </a:t>
          </a:r>
          <a:r>
            <a:rPr lang="fr-FR" sz="2300" b="0" i="0" u="none" kern="1200" dirty="0" err="1"/>
            <a:t>Ydays</a:t>
          </a:r>
          <a:r>
            <a:rPr lang="fr-FR" sz="2300" b="0" i="0" u="none" kern="1200" dirty="0"/>
            <a:t>. Les différentes compétences des membres de l’équipe doivent être mises au service d’un objectif commun.</a:t>
          </a:r>
          <a:endParaRPr lang="fr-FR" sz="2300" kern="1200" dirty="0"/>
        </a:p>
      </dsp:txBody>
      <dsp:txXfrm rot="-5400000">
        <a:off x="3971890" y="189773"/>
        <a:ext cx="7008415" cy="974589"/>
      </dsp:txXfrm>
    </dsp:sp>
    <dsp:sp modelId="{C743C792-F563-C045-AA60-EAF1A07EC56A}">
      <dsp:nvSpPr>
        <dsp:cNvPr id="0" name=""/>
        <dsp:cNvSpPr/>
      </dsp:nvSpPr>
      <dsp:spPr>
        <a:xfrm>
          <a:off x="0" y="2045"/>
          <a:ext cx="3971890" cy="13500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Contexte</a:t>
          </a:r>
          <a:endParaRPr lang="en-US" sz="4900" kern="1200" dirty="0"/>
        </a:p>
      </dsp:txBody>
      <dsp:txXfrm>
        <a:off x="65904" y="67949"/>
        <a:ext cx="3840082" cy="1218236"/>
      </dsp:txXfrm>
    </dsp:sp>
    <dsp:sp modelId="{33CE5C03-1240-9E45-8C44-81D198288DC8}">
      <dsp:nvSpPr>
        <dsp:cNvPr id="0" name=""/>
        <dsp:cNvSpPr/>
      </dsp:nvSpPr>
      <dsp:spPr>
        <a:xfrm rot="5400000">
          <a:off x="6962441" y="-1435954"/>
          <a:ext cx="1080035" cy="7061138"/>
        </a:xfrm>
        <a:prstGeom prst="round2SameRect">
          <a:avLst/>
        </a:prstGeom>
        <a:solidFill>
          <a:schemeClr val="accent2">
            <a:tint val="40000"/>
            <a:alpha val="90000"/>
            <a:hueOff val="611972"/>
            <a:satOff val="14352"/>
            <a:lumOff val="37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11972"/>
              <a:satOff val="14352"/>
              <a:lumOff val="37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300" kern="1200" dirty="0"/>
            <a:t>   Développer un outil permettant de proposer les offres de véhicule les plus pertinentes du marché de l’occasion sur une base de critères factuels.</a:t>
          </a:r>
        </a:p>
      </dsp:txBody>
      <dsp:txXfrm rot="-5400000">
        <a:off x="3971890" y="1607320"/>
        <a:ext cx="7008415" cy="974589"/>
      </dsp:txXfrm>
    </dsp:sp>
    <dsp:sp modelId="{21AE6FBB-93B7-D747-8EA9-6EC24102C599}">
      <dsp:nvSpPr>
        <dsp:cNvPr id="0" name=""/>
        <dsp:cNvSpPr/>
      </dsp:nvSpPr>
      <dsp:spPr>
        <a:xfrm>
          <a:off x="0" y="1419592"/>
          <a:ext cx="3971890" cy="1350044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Objectif</a:t>
          </a:r>
          <a:endParaRPr lang="en-US" sz="4900" kern="1200" dirty="0"/>
        </a:p>
      </dsp:txBody>
      <dsp:txXfrm>
        <a:off x="65904" y="1485496"/>
        <a:ext cx="3840082" cy="1218236"/>
      </dsp:txXfrm>
    </dsp:sp>
    <dsp:sp modelId="{F96FBA24-36F8-3E49-9C55-F25D8284194C}">
      <dsp:nvSpPr>
        <dsp:cNvPr id="0" name=""/>
        <dsp:cNvSpPr/>
      </dsp:nvSpPr>
      <dsp:spPr>
        <a:xfrm rot="5400000">
          <a:off x="6962441" y="-18408"/>
          <a:ext cx="1080035" cy="7061138"/>
        </a:xfrm>
        <a:prstGeom prst="round2SameRect">
          <a:avLst/>
        </a:prstGeom>
        <a:solidFill>
          <a:schemeClr val="accent2">
            <a:tint val="40000"/>
            <a:alpha val="90000"/>
            <a:hueOff val="1223945"/>
            <a:satOff val="28703"/>
            <a:lumOff val="75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23945"/>
              <a:satOff val="28703"/>
              <a:lumOff val="75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300" kern="1200" dirty="0"/>
            <a:t>   Marché de l’occasion en pleine mutation liée au contexte économique, aucun outil similaire existant sur le marché.</a:t>
          </a:r>
        </a:p>
      </dsp:txBody>
      <dsp:txXfrm rot="-5400000">
        <a:off x="3971890" y="3024867"/>
        <a:ext cx="7008415" cy="974589"/>
      </dsp:txXfrm>
    </dsp:sp>
    <dsp:sp modelId="{326C09EC-60E1-A14D-A532-FFAAA3409476}">
      <dsp:nvSpPr>
        <dsp:cNvPr id="0" name=""/>
        <dsp:cNvSpPr/>
      </dsp:nvSpPr>
      <dsp:spPr>
        <a:xfrm>
          <a:off x="0" y="2837138"/>
          <a:ext cx="3971890" cy="1350044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/>
            <a:t>Choix du sujet</a:t>
          </a:r>
          <a:endParaRPr lang="en-US" sz="4900" kern="1200"/>
        </a:p>
      </dsp:txBody>
      <dsp:txXfrm>
        <a:off x="65904" y="2903042"/>
        <a:ext cx="3840082" cy="121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A777E-5825-FD44-8A7F-89BC42A08639}">
      <dsp:nvSpPr>
        <dsp:cNvPr id="0" name=""/>
        <dsp:cNvSpPr/>
      </dsp:nvSpPr>
      <dsp:spPr>
        <a:xfrm>
          <a:off x="0" y="51547"/>
          <a:ext cx="7240146" cy="7528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Prix inférieur </a:t>
          </a:r>
          <a:endParaRPr lang="en-US" sz="3300" kern="1200"/>
        </a:p>
      </dsp:txBody>
      <dsp:txXfrm>
        <a:off x="36753" y="88300"/>
        <a:ext cx="7166640" cy="679389"/>
      </dsp:txXfrm>
    </dsp:sp>
    <dsp:sp modelId="{8DE1B5A1-9A7D-614D-88D5-2B5C80992FD1}">
      <dsp:nvSpPr>
        <dsp:cNvPr id="0" name=""/>
        <dsp:cNvSpPr/>
      </dsp:nvSpPr>
      <dsp:spPr>
        <a:xfrm>
          <a:off x="0" y="899482"/>
          <a:ext cx="7240146" cy="752895"/>
        </a:xfrm>
        <a:prstGeom prst="roundRect">
          <a:avLst/>
        </a:prstGeom>
        <a:solidFill>
          <a:schemeClr val="accent2">
            <a:hueOff val="191884"/>
            <a:satOff val="-1321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Dépréciation moindre </a:t>
          </a:r>
          <a:endParaRPr lang="en-US" sz="3300" kern="1200"/>
        </a:p>
      </dsp:txBody>
      <dsp:txXfrm>
        <a:off x="36753" y="936235"/>
        <a:ext cx="7166640" cy="679389"/>
      </dsp:txXfrm>
    </dsp:sp>
    <dsp:sp modelId="{BF325B62-629F-3C43-9ECC-5416280ABB18}">
      <dsp:nvSpPr>
        <dsp:cNvPr id="0" name=""/>
        <dsp:cNvSpPr/>
      </dsp:nvSpPr>
      <dsp:spPr>
        <a:xfrm>
          <a:off x="0" y="1747417"/>
          <a:ext cx="7240146" cy="752895"/>
        </a:xfrm>
        <a:prstGeom prst="roundRect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Coûts d'assurance plus bas </a:t>
          </a:r>
          <a:endParaRPr lang="en-US" sz="3300" kern="1200"/>
        </a:p>
      </dsp:txBody>
      <dsp:txXfrm>
        <a:off x="36753" y="1784170"/>
        <a:ext cx="7166640" cy="679389"/>
      </dsp:txXfrm>
    </dsp:sp>
    <dsp:sp modelId="{16CADAB4-BFDC-F240-8820-E4206045282A}">
      <dsp:nvSpPr>
        <dsp:cNvPr id="0" name=""/>
        <dsp:cNvSpPr/>
      </dsp:nvSpPr>
      <dsp:spPr>
        <a:xfrm>
          <a:off x="0" y="2595352"/>
          <a:ext cx="7240146" cy="752895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Options plus abordables </a:t>
          </a:r>
          <a:endParaRPr lang="en-US" sz="3300" kern="1200"/>
        </a:p>
      </dsp:txBody>
      <dsp:txXfrm>
        <a:off x="36753" y="2632105"/>
        <a:ext cx="7166640" cy="679389"/>
      </dsp:txXfrm>
    </dsp:sp>
    <dsp:sp modelId="{0762A695-952A-0A4C-9297-3E9DB21823B3}">
      <dsp:nvSpPr>
        <dsp:cNvPr id="0" name=""/>
        <dsp:cNvSpPr/>
      </dsp:nvSpPr>
      <dsp:spPr>
        <a:xfrm>
          <a:off x="0" y="3443287"/>
          <a:ext cx="7240146" cy="752895"/>
        </a:xfrm>
        <a:prstGeom prst="roundRect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Information sur la fiabilité </a:t>
          </a:r>
          <a:endParaRPr lang="en-US" sz="3300" kern="1200"/>
        </a:p>
      </dsp:txBody>
      <dsp:txXfrm>
        <a:off x="36753" y="3480040"/>
        <a:ext cx="7166640" cy="679389"/>
      </dsp:txXfrm>
    </dsp:sp>
    <dsp:sp modelId="{2146C55E-D5BE-F349-A9AA-ED0D2F697218}">
      <dsp:nvSpPr>
        <dsp:cNvPr id="0" name=""/>
        <dsp:cNvSpPr/>
      </dsp:nvSpPr>
      <dsp:spPr>
        <a:xfrm>
          <a:off x="0" y="4291222"/>
          <a:ext cx="7240146" cy="752895"/>
        </a:xfrm>
        <a:prstGeom prst="roundRect">
          <a:avLst/>
        </a:prstGeom>
        <a:solidFill>
          <a:schemeClr val="accent2">
            <a:hueOff val="959419"/>
            <a:satOff val="-6603"/>
            <a:lumOff val="30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Moins de frais supplémentaires </a:t>
          </a:r>
          <a:endParaRPr lang="en-US" sz="3300" kern="1200"/>
        </a:p>
      </dsp:txBody>
      <dsp:txXfrm>
        <a:off x="36753" y="4327975"/>
        <a:ext cx="7166640" cy="679389"/>
      </dsp:txXfrm>
    </dsp:sp>
    <dsp:sp modelId="{FDBD4C00-BF92-BD46-BA27-1824FD63F4B7}">
      <dsp:nvSpPr>
        <dsp:cNvPr id="0" name=""/>
        <dsp:cNvSpPr/>
      </dsp:nvSpPr>
      <dsp:spPr>
        <a:xfrm>
          <a:off x="0" y="5139157"/>
          <a:ext cx="7240146" cy="752895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Impact écologique réduit </a:t>
          </a:r>
          <a:endParaRPr lang="en-US" sz="3300" kern="1200"/>
        </a:p>
      </dsp:txBody>
      <dsp:txXfrm>
        <a:off x="36753" y="5175910"/>
        <a:ext cx="7166640" cy="679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B2FA1-A9AA-BB41-B13D-C6A9C94729EB}">
      <dsp:nvSpPr>
        <dsp:cNvPr id="0" name=""/>
        <dsp:cNvSpPr/>
      </dsp:nvSpPr>
      <dsp:spPr>
        <a:xfrm>
          <a:off x="5747" y="1316444"/>
          <a:ext cx="2138198" cy="85527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Budget</a:t>
          </a:r>
        </a:p>
      </dsp:txBody>
      <dsp:txXfrm>
        <a:off x="433387" y="1316444"/>
        <a:ext cx="1282919" cy="855279"/>
      </dsp:txXfrm>
    </dsp:sp>
    <dsp:sp modelId="{8B63C8B6-E60B-1944-B29B-11EF7357A6D9}">
      <dsp:nvSpPr>
        <dsp:cNvPr id="0" name=""/>
        <dsp:cNvSpPr/>
      </dsp:nvSpPr>
      <dsp:spPr>
        <a:xfrm>
          <a:off x="1930126" y="1316444"/>
          <a:ext cx="2138198" cy="85527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Critères d’utilisation</a:t>
          </a:r>
        </a:p>
      </dsp:txBody>
      <dsp:txXfrm>
        <a:off x="2357766" y="1316444"/>
        <a:ext cx="1282919" cy="855279"/>
      </dsp:txXfrm>
    </dsp:sp>
    <dsp:sp modelId="{D02D56C3-B7DE-7E42-A4B8-7A0D828DEE5F}">
      <dsp:nvSpPr>
        <dsp:cNvPr id="0" name=""/>
        <dsp:cNvSpPr/>
      </dsp:nvSpPr>
      <dsp:spPr>
        <a:xfrm>
          <a:off x="3854505" y="1316444"/>
          <a:ext cx="2138198" cy="85527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Caractéristiques</a:t>
          </a:r>
        </a:p>
      </dsp:txBody>
      <dsp:txXfrm>
        <a:off x="4282145" y="1316444"/>
        <a:ext cx="1282919" cy="855279"/>
      </dsp:txXfrm>
    </dsp:sp>
    <dsp:sp modelId="{2F3093E5-4F8F-0845-8FB1-BB2641E33B8B}">
      <dsp:nvSpPr>
        <dsp:cNvPr id="0" name=""/>
        <dsp:cNvSpPr/>
      </dsp:nvSpPr>
      <dsp:spPr>
        <a:xfrm>
          <a:off x="5778884" y="1316444"/>
          <a:ext cx="2138198" cy="85527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Rapport Qualité/Prix</a:t>
          </a:r>
        </a:p>
      </dsp:txBody>
      <dsp:txXfrm>
        <a:off x="6206524" y="1316444"/>
        <a:ext cx="1282919" cy="855279"/>
      </dsp:txXfrm>
    </dsp:sp>
    <dsp:sp modelId="{34E397DC-C636-FC45-9CC5-6E353A82084A}">
      <dsp:nvSpPr>
        <dsp:cNvPr id="0" name=""/>
        <dsp:cNvSpPr/>
      </dsp:nvSpPr>
      <dsp:spPr>
        <a:xfrm>
          <a:off x="7703263" y="1316444"/>
          <a:ext cx="2138198" cy="85527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Vision Long Terme</a:t>
          </a:r>
        </a:p>
      </dsp:txBody>
      <dsp:txXfrm>
        <a:off x="8130903" y="1316444"/>
        <a:ext cx="1282919" cy="855279"/>
      </dsp:txXfrm>
    </dsp:sp>
    <dsp:sp modelId="{044BA998-8D39-4349-894A-C1493C180E44}">
      <dsp:nvSpPr>
        <dsp:cNvPr id="0" name=""/>
        <dsp:cNvSpPr/>
      </dsp:nvSpPr>
      <dsp:spPr>
        <a:xfrm>
          <a:off x="9627642" y="1316444"/>
          <a:ext cx="2138198" cy="85527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Préférences subjectives</a:t>
          </a:r>
        </a:p>
      </dsp:txBody>
      <dsp:txXfrm>
        <a:off x="10055282" y="1316444"/>
        <a:ext cx="1282919" cy="855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B2FA1-A9AA-BB41-B13D-C6A9C94729EB}">
      <dsp:nvSpPr>
        <dsp:cNvPr id="0" name=""/>
        <dsp:cNvSpPr/>
      </dsp:nvSpPr>
      <dsp:spPr>
        <a:xfrm>
          <a:off x="5460" y="1108372"/>
          <a:ext cx="3178558" cy="127142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Budget (Prix d'achat)</a:t>
          </a:r>
        </a:p>
      </dsp:txBody>
      <dsp:txXfrm>
        <a:off x="641172" y="1108372"/>
        <a:ext cx="1907135" cy="1271423"/>
      </dsp:txXfrm>
    </dsp:sp>
    <dsp:sp modelId="{8B63C8B6-E60B-1944-B29B-11EF7357A6D9}">
      <dsp:nvSpPr>
        <dsp:cNvPr id="0" name=""/>
        <dsp:cNvSpPr/>
      </dsp:nvSpPr>
      <dsp:spPr>
        <a:xfrm>
          <a:off x="2866163" y="1108372"/>
          <a:ext cx="3178558" cy="12714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Critères d’utilisation</a:t>
          </a:r>
        </a:p>
      </dsp:txBody>
      <dsp:txXfrm>
        <a:off x="3501875" y="1108372"/>
        <a:ext cx="1907135" cy="1271423"/>
      </dsp:txXfrm>
    </dsp:sp>
    <dsp:sp modelId="{D02D56C3-B7DE-7E42-A4B8-7A0D828DEE5F}">
      <dsp:nvSpPr>
        <dsp:cNvPr id="0" name=""/>
        <dsp:cNvSpPr/>
      </dsp:nvSpPr>
      <dsp:spPr>
        <a:xfrm>
          <a:off x="5726866" y="1108372"/>
          <a:ext cx="3178558" cy="127142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Préférences subjectives</a:t>
          </a:r>
        </a:p>
      </dsp:txBody>
      <dsp:txXfrm>
        <a:off x="6362578" y="1108372"/>
        <a:ext cx="1907135" cy="1271423"/>
      </dsp:txXfrm>
    </dsp:sp>
    <dsp:sp modelId="{2F3093E5-4F8F-0845-8FB1-BB2641E33B8B}">
      <dsp:nvSpPr>
        <dsp:cNvPr id="0" name=""/>
        <dsp:cNvSpPr/>
      </dsp:nvSpPr>
      <dsp:spPr>
        <a:xfrm>
          <a:off x="8587569" y="1108372"/>
          <a:ext cx="3178558" cy="127142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Caractéristiques</a:t>
          </a:r>
        </a:p>
      </dsp:txBody>
      <dsp:txXfrm>
        <a:off x="9223281" y="1108372"/>
        <a:ext cx="1907135" cy="1271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E59F0-A5C0-4E28-8DA9-38A8CE85B39A}">
      <dsp:nvSpPr>
        <dsp:cNvPr id="0" name=""/>
        <dsp:cNvSpPr/>
      </dsp:nvSpPr>
      <dsp:spPr>
        <a:xfrm>
          <a:off x="688014" y="429614"/>
          <a:ext cx="1990125" cy="1990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79F9C-0C29-4573-8FAB-54D5C97754AA}">
      <dsp:nvSpPr>
        <dsp:cNvPr id="0" name=""/>
        <dsp:cNvSpPr/>
      </dsp:nvSpPr>
      <dsp:spPr>
        <a:xfrm>
          <a:off x="1112139" y="853739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7CE34-CE12-4BF9-8CAE-EA7B10EECCBF}">
      <dsp:nvSpPr>
        <dsp:cNvPr id="0" name=""/>
        <dsp:cNvSpPr/>
      </dsp:nvSpPr>
      <dsp:spPr>
        <a:xfrm>
          <a:off x="51826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Réponse au besoin</a:t>
          </a:r>
          <a:endParaRPr lang="en-US" sz="2800" kern="1200" dirty="0"/>
        </a:p>
      </dsp:txBody>
      <dsp:txXfrm>
        <a:off x="51826" y="3039614"/>
        <a:ext cx="3262500" cy="720000"/>
      </dsp:txXfrm>
    </dsp:sp>
    <dsp:sp modelId="{47101971-150B-4C22-9D97-895AF2E3B41B}">
      <dsp:nvSpPr>
        <dsp:cNvPr id="0" name=""/>
        <dsp:cNvSpPr/>
      </dsp:nvSpPr>
      <dsp:spPr>
        <a:xfrm>
          <a:off x="4521452" y="429614"/>
          <a:ext cx="1990125" cy="1990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7E507-4EA3-4263-A4E3-81C25677ABC1}">
      <dsp:nvSpPr>
        <dsp:cNvPr id="0" name=""/>
        <dsp:cNvSpPr/>
      </dsp:nvSpPr>
      <dsp:spPr>
        <a:xfrm>
          <a:off x="4945577" y="853739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F5D4C-C153-4E43-8653-3D020D83E5A0}">
      <dsp:nvSpPr>
        <dsp:cNvPr id="0" name=""/>
        <dsp:cNvSpPr/>
      </dsp:nvSpPr>
      <dsp:spPr>
        <a:xfrm>
          <a:off x="3885264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Difficulté d’intégration</a:t>
          </a:r>
          <a:endParaRPr lang="en-US" sz="2800" kern="1200" dirty="0"/>
        </a:p>
      </dsp:txBody>
      <dsp:txXfrm>
        <a:off x="3885264" y="3039614"/>
        <a:ext cx="3262500" cy="720000"/>
      </dsp:txXfrm>
    </dsp:sp>
    <dsp:sp modelId="{A8EDA7CC-6275-4372-8854-F7ECF2FBBDDE}">
      <dsp:nvSpPr>
        <dsp:cNvPr id="0" name=""/>
        <dsp:cNvSpPr/>
      </dsp:nvSpPr>
      <dsp:spPr>
        <a:xfrm>
          <a:off x="8354889" y="429614"/>
          <a:ext cx="1990125" cy="1990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BEF7-F4F8-49B7-9E9F-E3C89BF8A3A5}">
      <dsp:nvSpPr>
        <dsp:cNvPr id="0" name=""/>
        <dsp:cNvSpPr/>
      </dsp:nvSpPr>
      <dsp:spPr>
        <a:xfrm>
          <a:off x="8779014" y="853739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40E39-58A3-4FED-A451-F9B678DA0454}">
      <dsp:nvSpPr>
        <dsp:cNvPr id="0" name=""/>
        <dsp:cNvSpPr/>
      </dsp:nvSpPr>
      <dsp:spPr>
        <a:xfrm>
          <a:off x="7718702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/>
            <a:t>Coût</a:t>
          </a:r>
          <a:endParaRPr lang="en-US" sz="2800" kern="1200"/>
        </a:p>
      </dsp:txBody>
      <dsp:txXfrm>
        <a:off x="7718702" y="3039614"/>
        <a:ext cx="3262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94477-5489-4837-8551-F35705B44886}">
      <dsp:nvSpPr>
        <dsp:cNvPr id="0" name=""/>
        <dsp:cNvSpPr/>
      </dsp:nvSpPr>
      <dsp:spPr>
        <a:xfrm>
          <a:off x="1123415" y="800254"/>
          <a:ext cx="1284822" cy="1284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C6D73-6282-4CCA-AC8D-AAE0DD608FC3}">
      <dsp:nvSpPr>
        <dsp:cNvPr id="0" name=""/>
        <dsp:cNvSpPr/>
      </dsp:nvSpPr>
      <dsp:spPr>
        <a:xfrm>
          <a:off x="338246" y="2439097"/>
          <a:ext cx="285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Site WEB</a:t>
          </a:r>
          <a:endParaRPr lang="en-US" sz="3300" kern="1200"/>
        </a:p>
      </dsp:txBody>
      <dsp:txXfrm>
        <a:off x="338246" y="2439097"/>
        <a:ext cx="2855160" cy="720000"/>
      </dsp:txXfrm>
    </dsp:sp>
    <dsp:sp modelId="{5F38E0EC-CD15-44EF-844E-D9B2866909AF}">
      <dsp:nvSpPr>
        <dsp:cNvPr id="0" name=""/>
        <dsp:cNvSpPr/>
      </dsp:nvSpPr>
      <dsp:spPr>
        <a:xfrm>
          <a:off x="4478229" y="800254"/>
          <a:ext cx="1284822" cy="1284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7DD6-8075-4E07-8042-1A2BEDE89BC3}">
      <dsp:nvSpPr>
        <dsp:cNvPr id="0" name=""/>
        <dsp:cNvSpPr/>
      </dsp:nvSpPr>
      <dsp:spPr>
        <a:xfrm>
          <a:off x="3693060" y="2439097"/>
          <a:ext cx="285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Base de données </a:t>
          </a:r>
          <a:endParaRPr lang="en-US" sz="3300" kern="1200"/>
        </a:p>
      </dsp:txBody>
      <dsp:txXfrm>
        <a:off x="3693060" y="2439097"/>
        <a:ext cx="2855160" cy="720000"/>
      </dsp:txXfrm>
    </dsp:sp>
    <dsp:sp modelId="{F0CA01C9-5249-42F3-B079-6DD3C7119F80}">
      <dsp:nvSpPr>
        <dsp:cNvPr id="0" name=""/>
        <dsp:cNvSpPr/>
      </dsp:nvSpPr>
      <dsp:spPr>
        <a:xfrm>
          <a:off x="7833042" y="800254"/>
          <a:ext cx="1284822" cy="1284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E03D-5F32-49E7-A868-D8135720D777}">
      <dsp:nvSpPr>
        <dsp:cNvPr id="0" name=""/>
        <dsp:cNvSpPr/>
      </dsp:nvSpPr>
      <dsp:spPr>
        <a:xfrm>
          <a:off x="7047873" y="2439097"/>
          <a:ext cx="285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GitHub</a:t>
          </a:r>
          <a:endParaRPr lang="en-US" sz="3300" kern="1200"/>
        </a:p>
      </dsp:txBody>
      <dsp:txXfrm>
        <a:off x="7047873" y="2439097"/>
        <a:ext cx="285516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8155-8A22-481D-96FF-B8C8B8C0EBED}">
      <dsp:nvSpPr>
        <dsp:cNvPr id="0" name=""/>
        <dsp:cNvSpPr/>
      </dsp:nvSpPr>
      <dsp:spPr>
        <a:xfrm>
          <a:off x="976789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2E2B0-9AC0-4B10-877D-3E441C206CE7}">
      <dsp:nvSpPr>
        <dsp:cNvPr id="0" name=""/>
        <dsp:cNvSpPr/>
      </dsp:nvSpPr>
      <dsp:spPr>
        <a:xfrm>
          <a:off x="85057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Développer davantage le site WEB</a:t>
          </a:r>
          <a:endParaRPr lang="en-US" sz="2700" kern="1200"/>
        </a:p>
      </dsp:txBody>
      <dsp:txXfrm>
        <a:off x="85057" y="2656533"/>
        <a:ext cx="3242660" cy="720000"/>
      </dsp:txXfrm>
    </dsp:sp>
    <dsp:sp modelId="{210928A8-3A36-4FEA-881C-65525612A9A0}">
      <dsp:nvSpPr>
        <dsp:cNvPr id="0" name=""/>
        <dsp:cNvSpPr/>
      </dsp:nvSpPr>
      <dsp:spPr>
        <a:xfrm>
          <a:off x="4786915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6C4EE-CDD1-46AE-BCC1-92811BECAC79}">
      <dsp:nvSpPr>
        <dsp:cNvPr id="0" name=""/>
        <dsp:cNvSpPr/>
      </dsp:nvSpPr>
      <dsp:spPr>
        <a:xfrm>
          <a:off x="3895184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Industrialisation de nos processus</a:t>
          </a:r>
          <a:endParaRPr lang="en-US" sz="2700" kern="1200"/>
        </a:p>
      </dsp:txBody>
      <dsp:txXfrm>
        <a:off x="3895184" y="2656533"/>
        <a:ext cx="3242660" cy="720000"/>
      </dsp:txXfrm>
    </dsp:sp>
    <dsp:sp modelId="{4AFD1638-9F96-4A14-AE53-148B009449D0}">
      <dsp:nvSpPr>
        <dsp:cNvPr id="0" name=""/>
        <dsp:cNvSpPr/>
      </dsp:nvSpPr>
      <dsp:spPr>
        <a:xfrm>
          <a:off x="8597042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32B85-C01E-4624-9D2E-6E9BF9911A8B}">
      <dsp:nvSpPr>
        <dsp:cNvPr id="0" name=""/>
        <dsp:cNvSpPr/>
      </dsp:nvSpPr>
      <dsp:spPr>
        <a:xfrm>
          <a:off x="7705310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Passer du POC à la production</a:t>
          </a:r>
          <a:endParaRPr lang="en-US" sz="2700" kern="1200"/>
        </a:p>
      </dsp:txBody>
      <dsp:txXfrm>
        <a:off x="7705310" y="2656533"/>
        <a:ext cx="324266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87182-668B-FD49-B767-9EE478D40783}">
      <dsp:nvSpPr>
        <dsp:cNvPr id="0" name=""/>
        <dsp:cNvSpPr/>
      </dsp:nvSpPr>
      <dsp:spPr>
        <a:xfrm>
          <a:off x="0" y="2902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00DB6-CE03-044A-AC8D-DFAA8F167428}">
      <dsp:nvSpPr>
        <dsp:cNvPr id="0" name=""/>
        <dsp:cNvSpPr/>
      </dsp:nvSpPr>
      <dsp:spPr>
        <a:xfrm>
          <a:off x="0" y="2902"/>
          <a:ext cx="7240146" cy="197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Aller plus loin dans le projet</a:t>
          </a:r>
          <a:endParaRPr lang="en-US" sz="5000" kern="1200"/>
        </a:p>
      </dsp:txBody>
      <dsp:txXfrm>
        <a:off x="0" y="2902"/>
        <a:ext cx="7240146" cy="1979265"/>
      </dsp:txXfrm>
    </dsp:sp>
    <dsp:sp modelId="{4269614B-1B2E-CC40-AD1A-DD8BE6EFAA45}">
      <dsp:nvSpPr>
        <dsp:cNvPr id="0" name=""/>
        <dsp:cNvSpPr/>
      </dsp:nvSpPr>
      <dsp:spPr>
        <a:xfrm>
          <a:off x="0" y="1982167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086D1-65E0-BA4A-89CB-49B121D2C279}">
      <dsp:nvSpPr>
        <dsp:cNvPr id="0" name=""/>
        <dsp:cNvSpPr/>
      </dsp:nvSpPr>
      <dsp:spPr>
        <a:xfrm>
          <a:off x="0" y="1982167"/>
          <a:ext cx="7240146" cy="197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Etudier l’hypothèse d’une commercialisation de l’outil</a:t>
          </a:r>
          <a:endParaRPr lang="en-US" sz="5000" kern="1200"/>
        </a:p>
      </dsp:txBody>
      <dsp:txXfrm>
        <a:off x="0" y="1982167"/>
        <a:ext cx="7240146" cy="1979265"/>
      </dsp:txXfrm>
    </dsp:sp>
    <dsp:sp modelId="{2ACBBEE1-29CC-FB43-8F73-17EFC1E2C67B}">
      <dsp:nvSpPr>
        <dsp:cNvPr id="0" name=""/>
        <dsp:cNvSpPr/>
      </dsp:nvSpPr>
      <dsp:spPr>
        <a:xfrm>
          <a:off x="0" y="3961432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45E6C-DF51-8F48-A7BD-3744AEC64434}">
      <dsp:nvSpPr>
        <dsp:cNvPr id="0" name=""/>
        <dsp:cNvSpPr/>
      </dsp:nvSpPr>
      <dsp:spPr>
        <a:xfrm>
          <a:off x="0" y="3961432"/>
          <a:ext cx="7240146" cy="197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Approfondir l’aspect business</a:t>
          </a:r>
          <a:endParaRPr lang="en-US" sz="5000" kern="1200" dirty="0"/>
        </a:p>
      </dsp:txBody>
      <dsp:txXfrm>
        <a:off x="0" y="3961432"/>
        <a:ext cx="7240146" cy="1979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9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0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3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26,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3203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5" r:id="rId6"/>
    <p:sldLayoutId id="2147484130" r:id="rId7"/>
    <p:sldLayoutId id="2147484131" r:id="rId8"/>
    <p:sldLayoutId id="2147484132" r:id="rId9"/>
    <p:sldLayoutId id="2147484134" r:id="rId10"/>
    <p:sldLayoutId id="21474841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microsoft.com/office/2007/relationships/diagramDrawing" Target="../diagrams/drawing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12" Type="http://schemas.openxmlformats.org/officeDocument/2006/relationships/diagramColors" Target="../diagrams/colors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QuickStyle" Target="../diagrams/quickStyle5.xml"/><Relationship Id="rId5" Type="http://schemas.openxmlformats.org/officeDocument/2006/relationships/diagramColors" Target="../diagrams/colors4.xml"/><Relationship Id="rId10" Type="http://schemas.openxmlformats.org/officeDocument/2006/relationships/diagramLayout" Target="../diagrams/layout5.xml"/><Relationship Id="rId4" Type="http://schemas.openxmlformats.org/officeDocument/2006/relationships/diagramQuickStyle" Target="../diagrams/quickStyle4.xml"/><Relationship Id="rId9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4">
            <a:extLst>
              <a:ext uri="{FF2B5EF4-FFF2-40B4-BE49-F238E27FC236}">
                <a16:creationId xmlns:a16="http://schemas.microsoft.com/office/drawing/2014/main" id="{1C5FF42C-909B-43EF-AB65-5B080A91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E1B1F-19DA-5204-BDD8-59C7BB8B9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88" y="457200"/>
            <a:ext cx="5021440" cy="1255059"/>
          </a:xfrm>
        </p:spPr>
        <p:txBody>
          <a:bodyPr>
            <a:normAutofit/>
          </a:bodyPr>
          <a:lstStyle/>
          <a:p>
            <a:r>
              <a:rPr lang="fr-FR" sz="2800"/>
              <a:t>STROKE FINANCE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796E47-EE86-9949-0914-AF8BBD4E9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01" y="5444566"/>
            <a:ext cx="4459658" cy="963966"/>
          </a:xfrm>
        </p:spPr>
        <p:txBody>
          <a:bodyPr>
            <a:normAutofit/>
          </a:bodyPr>
          <a:lstStyle/>
          <a:p>
            <a:r>
              <a:rPr lang="fr-FR" sz="1400"/>
              <a:t>YDAYS</a:t>
            </a:r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1619C6BF-57BF-267C-FF94-198F9ACBC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3316" y="2666649"/>
            <a:ext cx="3599229" cy="1799614"/>
          </a:xfrm>
          <a:prstGeom prst="rect">
            <a:avLst/>
          </a:prstGeom>
        </p:spPr>
      </p:pic>
      <p:sp>
        <p:nvSpPr>
          <p:cNvPr id="64" name="Rectangle 56">
            <a:extLst>
              <a:ext uri="{FF2B5EF4-FFF2-40B4-BE49-F238E27FC236}">
                <a16:creationId xmlns:a16="http://schemas.microsoft.com/office/drawing/2014/main" id="{2ABEA143-F6EA-491D-844A-458EAD224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5540" y="-853"/>
            <a:ext cx="6101231" cy="6857997"/>
          </a:xfrm>
          <a:prstGeom prst="rect">
            <a:avLst/>
          </a:prstGeom>
          <a:gradFill>
            <a:gsLst>
              <a:gs pos="0">
                <a:schemeClr val="accent5">
                  <a:alpha val="85000"/>
                </a:schemeClr>
              </a:gs>
              <a:gs pos="100000">
                <a:schemeClr val="accent2">
                  <a:lumMod val="60000"/>
                  <a:lumOff val="40000"/>
                  <a:alpha val="7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15C82E28-55D3-4E1E-92EC-42F006348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425"/>
            <a:ext cx="4076695" cy="6857997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4">
                  <a:alpha val="66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6699557A-D407-4861-B370-0726DD33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37120" y="153651"/>
            <a:ext cx="6408529" cy="610123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alpha val="90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943F7A-3BF3-0BF3-EB3C-4F62A55E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935" y="2173602"/>
            <a:ext cx="3326218" cy="278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1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6D963-9BFE-00E5-ACC8-60A3ABDF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29A1EE-068B-C397-7B56-0510098F4F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13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C4314D-1C2B-1B8B-3490-BBF05238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Axe de progrès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1830B-9F53-189A-BFBE-2ACE0000B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09295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5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358B8F-0517-EF8B-E4FC-3F7ECF6F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fr-FR" sz="3200">
                <a:solidFill>
                  <a:schemeClr val="bg1"/>
                </a:solidFill>
              </a:rPr>
              <a:t>Ouvertures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FB08A69-5196-6303-E0BC-2787D632F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87278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71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2F17E6-3C85-8AFA-8A41-92E02592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3C2E9A82-1F7D-719F-1A25-DCCB10F44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20" y="2463173"/>
            <a:ext cx="4559049" cy="22795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2B7F8A-C4DE-5CB2-3C1C-34B6BC93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968" y="1770948"/>
            <a:ext cx="3945444" cy="33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6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F2B9B3-A79D-699F-2C9A-59B843C7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917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0D5627-2B50-00E5-ACB9-D025BF8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fr-FR" sz="3200" dirty="0">
                <a:solidFill>
                  <a:schemeClr val="bg1"/>
                </a:solidFill>
              </a:rPr>
              <a:t>Sommaire</a:t>
            </a:r>
            <a:endParaRPr lang="fr-FR" sz="3200">
              <a:solidFill>
                <a:schemeClr val="bg1"/>
              </a:solidFill>
            </a:endParaRPr>
          </a:p>
        </p:txBody>
      </p: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FBDF91AF-DA99-66FF-DC34-4F6851EB1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748971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83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4443CC-FDE5-DC86-99EA-3EAEA37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Présentation du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CADFC2C-CC4F-6913-53B5-C29FAB162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70381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59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4443CC-FDE5-DC86-99EA-3EAEA37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fr-FR" sz="2700">
                <a:solidFill>
                  <a:schemeClr val="bg1"/>
                </a:solidFill>
              </a:rPr>
              <a:t>Présentation du Projet</a:t>
            </a:r>
          </a:p>
        </p:txBody>
      </p:sp>
      <p:graphicFrame>
        <p:nvGraphicFramePr>
          <p:cNvPr id="52" name="Espace réservé du contenu 3">
            <a:extLst>
              <a:ext uri="{FF2B5EF4-FFF2-40B4-BE49-F238E27FC236}">
                <a16:creationId xmlns:a16="http://schemas.microsoft.com/office/drawing/2014/main" id="{F87B0077-F6F1-6CFC-2FD7-6C2115A8D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042444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7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4443CC-FDE5-DC86-99EA-3EAEA37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Présentation du Projet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C90054D8-5C51-064A-2AA2-2BBE9288A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439737"/>
              </p:ext>
            </p:extLst>
          </p:nvPr>
        </p:nvGraphicFramePr>
        <p:xfrm>
          <a:off x="181873" y="828330"/>
          <a:ext cx="11771589" cy="3488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e 26">
            <a:extLst>
              <a:ext uri="{FF2B5EF4-FFF2-40B4-BE49-F238E27FC236}">
                <a16:creationId xmlns:a16="http://schemas.microsoft.com/office/drawing/2014/main" id="{54618FBC-8BED-1C82-8B5B-9A8E44671109}"/>
              </a:ext>
            </a:extLst>
          </p:cNvPr>
          <p:cNvGrpSpPr/>
          <p:nvPr/>
        </p:nvGrpSpPr>
        <p:grpSpPr>
          <a:xfrm>
            <a:off x="6101755" y="6300005"/>
            <a:ext cx="2449525" cy="378000"/>
            <a:chOff x="5698281" y="3013352"/>
            <a:chExt cx="2449525" cy="37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D3FB0-45FC-6047-CAA0-2677415AA221}"/>
                </a:ext>
              </a:extLst>
            </p:cNvPr>
            <p:cNvSpPr/>
            <p:nvPr/>
          </p:nvSpPr>
          <p:spPr>
            <a:xfrm>
              <a:off x="5698281" y="3013352"/>
              <a:ext cx="2449525" cy="37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8281572D-B36F-EAC5-4E82-FEE2EAC6EA61}"/>
                </a:ext>
              </a:extLst>
            </p:cNvPr>
            <p:cNvSpPr txBox="1"/>
            <p:nvPr/>
          </p:nvSpPr>
          <p:spPr>
            <a:xfrm>
              <a:off x="5698281" y="3013352"/>
              <a:ext cx="2449525" cy="37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100" kern="1200"/>
            </a:p>
          </p:txBody>
        </p:sp>
      </p:grpSp>
      <p:pic>
        <p:nvPicPr>
          <p:cNvPr id="41" name="Graphique 40" descr="Coche avec un remplissage uni">
            <a:extLst>
              <a:ext uri="{FF2B5EF4-FFF2-40B4-BE49-F238E27FC236}">
                <a16:creationId xmlns:a16="http://schemas.microsoft.com/office/drawing/2014/main" id="{3CF1BCDC-A2E8-9769-4157-76F6515CF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3140" y="2944401"/>
            <a:ext cx="914400" cy="914400"/>
          </a:xfrm>
          <a:prstGeom prst="rect">
            <a:avLst/>
          </a:prstGeom>
        </p:spPr>
      </p:pic>
      <p:sp>
        <p:nvSpPr>
          <p:cNvPr id="43" name="Multiplication 42">
            <a:extLst>
              <a:ext uri="{FF2B5EF4-FFF2-40B4-BE49-F238E27FC236}">
                <a16:creationId xmlns:a16="http://schemas.microsoft.com/office/drawing/2014/main" id="{B91DAF64-A69E-A24F-BC3E-0984E2F8DFCD}"/>
              </a:ext>
            </a:extLst>
          </p:cNvPr>
          <p:cNvSpPr/>
          <p:nvPr/>
        </p:nvSpPr>
        <p:spPr>
          <a:xfrm>
            <a:off x="11393772" y="5710584"/>
            <a:ext cx="798228" cy="8031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5" name="Espace réservé du contenu 7">
            <a:extLst>
              <a:ext uri="{FF2B5EF4-FFF2-40B4-BE49-F238E27FC236}">
                <a16:creationId xmlns:a16="http://schemas.microsoft.com/office/drawing/2014/main" id="{477CD48B-4630-33BB-1A4B-EB1124F1B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349425"/>
              </p:ext>
            </p:extLst>
          </p:nvPr>
        </p:nvGraphicFramePr>
        <p:xfrm>
          <a:off x="157413" y="3455162"/>
          <a:ext cx="11771589" cy="3488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2068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6CB0D-D325-5893-B4C6-45D3820D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F1BA0-98DB-9A85-AA78-C37F4DD3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6231A2-DE4D-E1E8-FF2C-9D694FD7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76699" cy="636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4443CC-FDE5-DC86-99EA-3EAEA37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Organisation</a:t>
            </a:r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42EEF912-12B1-17CA-C548-1909D564D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968488"/>
              </p:ext>
            </p:extLst>
          </p:nvPr>
        </p:nvGraphicFramePr>
        <p:xfrm>
          <a:off x="977529" y="1637109"/>
          <a:ext cx="10236941" cy="5037611"/>
        </p:xfrm>
        <a:graphic>
          <a:graphicData uri="http://schemas.openxmlformats.org/drawingml/2006/table">
            <a:tbl>
              <a:tblPr/>
              <a:tblGrid>
                <a:gridCol w="2158873">
                  <a:extLst>
                    <a:ext uri="{9D8B030D-6E8A-4147-A177-3AD203B41FA5}">
                      <a16:colId xmlns:a16="http://schemas.microsoft.com/office/drawing/2014/main" val="1292840991"/>
                    </a:ext>
                  </a:extLst>
                </a:gridCol>
                <a:gridCol w="4039034">
                  <a:extLst>
                    <a:ext uri="{9D8B030D-6E8A-4147-A177-3AD203B41FA5}">
                      <a16:colId xmlns:a16="http://schemas.microsoft.com/office/drawing/2014/main" val="194680740"/>
                    </a:ext>
                  </a:extLst>
                </a:gridCol>
                <a:gridCol w="4039034">
                  <a:extLst>
                    <a:ext uri="{9D8B030D-6E8A-4147-A177-3AD203B41FA5}">
                      <a16:colId xmlns:a16="http://schemas.microsoft.com/office/drawing/2014/main" val="1059205710"/>
                    </a:ext>
                  </a:extLst>
                </a:gridCol>
              </a:tblGrid>
              <a:tr h="5480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Mission 1</a:t>
                      </a:r>
                      <a:endParaRPr lang="fr-FR" sz="200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Cadrage/Planification du projet</a:t>
                      </a:r>
                      <a:endParaRPr lang="fr-FR" sz="200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Antoine, David, Wassil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378851"/>
                  </a:ext>
                </a:extLst>
              </a:tr>
              <a:tr h="5480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Mission 2</a:t>
                      </a:r>
                      <a:endParaRPr lang="fr-FR" sz="200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Conception/Stratégie</a:t>
                      </a:r>
                      <a:endParaRPr lang="fr-FR" sz="2000" dirty="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Semy, Yoni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837557"/>
                  </a:ext>
                </a:extLst>
              </a:tr>
              <a:tr h="8483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Mission 3 </a:t>
                      </a:r>
                      <a:endParaRPr lang="fr-FR" sz="200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Développement de la base de données</a:t>
                      </a:r>
                      <a:endParaRPr lang="fr-FR" sz="2000" dirty="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David, Wassil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295282"/>
                  </a:ext>
                </a:extLst>
              </a:tr>
              <a:tr h="8483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Mission 4 </a:t>
                      </a:r>
                      <a:endParaRPr lang="fr-FR" sz="200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Scraping/Stratégie Data/Traitement de la donnée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Equipe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26525"/>
                  </a:ext>
                </a:extLst>
              </a:tr>
              <a:tr h="5480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Mission 5</a:t>
                      </a:r>
                      <a:endParaRPr lang="fr-FR" sz="2000" dirty="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Développement du site Web</a:t>
                      </a:r>
                      <a:endParaRPr lang="fr-FR" sz="2000" dirty="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Wassil, Yanis, Alassane, Semy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386851"/>
                  </a:ext>
                </a:extLst>
              </a:tr>
              <a:tr h="8483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Mission 6</a:t>
                      </a:r>
                      <a:endParaRPr lang="fr-FR" sz="2000" dirty="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Communication/Développement de l’image de marque </a:t>
                      </a:r>
                      <a:endParaRPr lang="fr-FR" sz="2000" dirty="0">
                        <a:effectLst/>
                        <a:latin typeface="+mn-lt"/>
                      </a:endParaRP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Yanis, Antoine, Wassil, Semy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01327"/>
                  </a:ext>
                </a:extLst>
              </a:tr>
              <a:tr h="8483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« Extra »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Réflexion autour d’une opportunité business 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Semy, Yanis</a:t>
                      </a:r>
                    </a:p>
                  </a:txBody>
                  <a:tcPr marL="103820" marR="103820" marT="103820" marB="1038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05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9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7E1F65-91F7-67EA-072F-D2C3675A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Choix techniques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0B5484-AC9C-21CF-0D19-040B4DABD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63329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43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{99545320-3B79-9243-A0B4-8BBB65C1CF5E}tf10001060</Template>
  <TotalTime>162</TotalTime>
  <Words>279</Words>
  <Application>Microsoft Macintosh PowerPoint</Application>
  <PresentationFormat>Grand écran</PresentationFormat>
  <Paragraphs>74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GradientRiseVTI</vt:lpstr>
      <vt:lpstr>STROKE FINANCE </vt:lpstr>
      <vt:lpstr>Introduction</vt:lpstr>
      <vt:lpstr>Sommaire</vt:lpstr>
      <vt:lpstr>Présentation du Projet</vt:lpstr>
      <vt:lpstr>Présentation du Projet</vt:lpstr>
      <vt:lpstr>Présentation du Projet</vt:lpstr>
      <vt:lpstr>Présentation PowerPoint</vt:lpstr>
      <vt:lpstr>Organisation</vt:lpstr>
      <vt:lpstr>Choix techniques</vt:lpstr>
      <vt:lpstr>Démonstration</vt:lpstr>
      <vt:lpstr>Axe de progrès</vt:lpstr>
      <vt:lpstr>Ouvertures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FINANCE </dc:title>
  <dc:creator>BOUACID Semy</dc:creator>
  <cp:lastModifiedBy>BOUACID Semy</cp:lastModifiedBy>
  <cp:revision>11</cp:revision>
  <dcterms:created xsi:type="dcterms:W3CDTF">2022-12-14T11:20:40Z</dcterms:created>
  <dcterms:modified xsi:type="dcterms:W3CDTF">2023-04-26T11:09:41Z</dcterms:modified>
</cp:coreProperties>
</file>