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361bf85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361bf8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f361bf8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f361bf8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f361bf85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f361bf8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f361bf85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f361bf85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f361bf85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f361bf85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f361bf85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f361bf85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f361bf85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f361bf85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lairvoyant.ai/blog/music-genre-classification-using-cnn" TargetMode="External"/><Relationship Id="rId4" Type="http://schemas.openxmlformats.org/officeDocument/2006/relationships/hyperlink" Target="https://www.e3s-conferences.org/articles/e3sconf/pdf/2023/67/e3sconf_icmpc2023_01033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/>
              <a:t>DS5220 PROJECT PROPOSAL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-Daniel Gonzalez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Yogita Bisht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419" sz="2400"/>
              <a:t>Problem Statement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problem is to develop an accurate and efficient music genre classification system using Machine Learning tools.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/>
              <a:t>The data consists of a collection of 10 genres with 100 audio files each (.wav format), along with a visual </a:t>
            </a:r>
            <a:r>
              <a:rPr b="1" lang="es-419" sz="1400"/>
              <a:t>Mel spectrogram representation</a:t>
            </a:r>
            <a:r>
              <a:rPr lang="es-419" sz="1400"/>
              <a:t> for each audio file (.png format).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/>
              <a:t>Why It's Interesting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project is exciting to pursue for several reasons: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practical applications in music streaming services, recommendation systems, and music organization.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room for improvement over existing approaches, with potential to achieve higher accuracy.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allows exploration of different audio feature extraction and representation techniques.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project touches on important machine learning concepts like data preprocessing, model architecture design, and performance evaluation.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419" sz="2400"/>
              <a:t>Proposed Approaches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plan to explore the following approaches: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Mel-Frequency Cepstral Coefficients (MFCCs) as input features to a CNN model.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Experimenting with different CNN architectures, including varying the number of layers, filter sizes, and pooling strategies.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Comparing CNN performance to other models like Support Vector Machines (SVM) or Random Forests as baselines.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Investigating data augmentation techniques to improve model generalization.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Exploring transfer learning by using pre-trained audio classification models.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interested in exploring a generative approach to create new music.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419" sz="2400"/>
              <a:t>Rationale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rationale for using CNNs on audio spectrograms is: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CNNs have shown excellent performance on image classification tasks, and spectrograms can be treated as images.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CNNs can automatically learn relevant features from the raw spectrogram data.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hierarchical structure of CNNs aligns well with the hierarchical nature of music features.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Previous research has demonstrated the effectiveness of CNNs for music genre classification</a:t>
            </a:r>
            <a:r>
              <a:rPr lang="es-419" sz="1400">
                <a:solidFill>
                  <a:schemeClr val="hlink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1</a:t>
            </a:r>
            <a:r>
              <a:rPr lang="es-419" sz="1400">
                <a:solidFill>
                  <a:schemeClr val="hlink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2</a:t>
            </a: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/>
              <a:t>Project Timeline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1 (Oct 30 - Nov 5): Research and discuss project objectives and initial ideas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2 (Nov 6 - Nov 12): Literature review on music genre classification techniques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3 (Nov 13 - Nov 19): Data collection and preprocessing of audio data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4 (Nov 20 - Nov 26): Implement CNN model and initial tests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5 (Nov 27 - Dec 3): Evaluate model accuracy and refine parameters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6 (Dec 4 - Dec 6): Final model adjustments and complete project report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419" sz="2400"/>
              <a:t>Expected Outcomes and Deliverables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trained CNN model for music genre classification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Comparative analysis of different model architectures and feature extraction techniques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 evaluation metrics (accuracy, precision, recall, F1-score)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project report detailing methodology, results, and conclusions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-419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repository with implementation and documentation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/>
              <a:t>Division of Work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 both will explore each different approaches.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Potential division: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-Yogita: CNNs, MFCCs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-Daniel: Random forests, SVM, generative approach.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