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76" r:id="rId5"/>
    <p:sldId id="274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Factor = 1" id="{B80C2F85-2D6E-4EC2-A398-DA261F47B491}">
          <p14:sldIdLst>
            <p14:sldId id="256"/>
            <p14:sldId id="272"/>
            <p14:sldId id="273"/>
            <p14:sldId id="276"/>
            <p14:sldId id="274"/>
            <p14:sldId id="277"/>
            <p14:sldId id="279"/>
            <p14:sldId id="280"/>
          </p14:sldIdLst>
        </p14:section>
        <p14:section name="fFactor = 3" id="{9A49581C-9EB9-4366-A5A0-E572761FACFE}">
          <p14:sldIdLst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A9AD0-059D-42E2-B3C0-8739D8F0B48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D523D-F17E-4FBF-BC85-44C1FA250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7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523D-F17E-4FBF-BC85-44C1FA2507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0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4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1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3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2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CFB4-6ACC-48F5-9C2B-26466B72532F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8836" y="5495452"/>
            <a:ext cx="8833163" cy="1362547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第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一组，纯静态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；新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旧用户设置一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样；每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个用户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CCA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从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-90 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到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-40 </a:t>
            </a:r>
            <a:r>
              <a:rPr lang="en-US" altLang="zh-CN" sz="2000" kern="1200" dirty="0" err="1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dBm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；新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用户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CCA = 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旧用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户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CCA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；每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个用户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TXP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从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3 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到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40 </a:t>
            </a:r>
            <a:r>
              <a:rPr lang="en-US" altLang="zh-CN" sz="2000" kern="1200" dirty="0" err="1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dBm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；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/>
            </a:r>
            <a:b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</a:b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/>
            </a:r>
            <a:b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</a:br>
            <a:endParaRPr lang="zh-CN" altLang="en-US" sz="2000" kern="1200" dirty="0">
              <a:solidFill>
                <a:schemeClr val="tx1"/>
              </a:solidFill>
              <a:latin typeface="+mn-lt"/>
              <a:ea typeface="SimHei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" y="0"/>
            <a:ext cx="3358836" cy="68580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随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着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CCA level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增加，吞吐量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初始，增加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随后，饱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和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随着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增加，吞吐量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初始，增加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随后，降低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新用户和旧用户性能基本一致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93" r="-289"/>
          <a:stretch/>
        </p:blipFill>
        <p:spPr>
          <a:xfrm>
            <a:off x="3302662" y="0"/>
            <a:ext cx="9053466" cy="54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889" y="5248275"/>
            <a:ext cx="9659111" cy="1609725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第二组，纯动态，新旧用户设置一样；每个用户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；新用户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CCA margin =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旧用户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；每个用户的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40dBm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5" b="1025"/>
          <a:stretch>
            <a:fillRect/>
          </a:stretch>
        </p:blipFill>
        <p:spPr>
          <a:xfrm>
            <a:off x="2532889" y="0"/>
            <a:ext cx="9659111" cy="52482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532889" cy="68580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随着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增加，吞吐量：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初始，降低；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随后，饱和；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随着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增加，吞吐量</a:t>
            </a:r>
            <a:endParaRPr lang="en-US" altLang="zh-CN" sz="20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初始，增加；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随后，降低。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新用户和旧用户性能基本一致</a:t>
            </a:r>
            <a:endParaRPr lang="en-US" altLang="zh-CN" sz="2000" dirty="0">
              <a:latin typeface="SimHei" pitchFamily="49" charset="-122"/>
              <a:ea typeface="SimHei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0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0904" y="5257800"/>
            <a:ext cx="9531096" cy="16002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第三组，纯静态，新旧用户设置不一样；每个用户的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CCA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-90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-40dBm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变化，新用户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CCA = 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旧用户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CCA+10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；每个用户的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TXP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3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40dBm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变化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。</a:t>
            </a:r>
            <a:r>
              <a:rPr lang="en-US" altLang="zh-CN" sz="2000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2000" dirty="0" smtClean="0">
                <a:latin typeface="SimHei" pitchFamily="49" charset="-122"/>
                <a:ea typeface="SimHei" pitchFamily="49" charset="-122"/>
              </a:rPr>
            </a:br>
            <a:endParaRPr lang="zh-CN" altLang="en-US" sz="2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81" r="1781"/>
          <a:stretch>
            <a:fillRect/>
          </a:stretch>
        </p:blipFill>
        <p:spPr>
          <a:xfrm>
            <a:off x="2660650" y="0"/>
            <a:ext cx="9531350" cy="52578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" y="0"/>
            <a:ext cx="2660904" cy="68580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 marL="342900" indent="-342900">
              <a:buFont typeface="+mj-lt"/>
              <a:buAutoNum type="ea1JpnChsDbPeriod"/>
            </a:pPr>
            <a:endParaRPr lang="en-US" altLang="zh-CN" sz="1800" dirty="0" smtClean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endParaRPr lang="en-US" altLang="zh-CN" sz="1800" dirty="0" smtClean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随着</a:t>
            </a:r>
            <a:r>
              <a:rPr lang="en-US" altLang="zh-CN" sz="1800" dirty="0">
                <a:latin typeface="Calibri" pitchFamily="34" charset="0"/>
                <a:ea typeface="SimHei" pitchFamily="49" charset="-122"/>
              </a:rPr>
              <a:t>CCA level</a:t>
            </a: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增加，吞吐量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初始，增加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随后，饱和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随着</a:t>
            </a:r>
            <a:r>
              <a:rPr lang="en-US" altLang="zh-CN" sz="1800" dirty="0">
                <a:latin typeface="Calibri" pitchFamily="34" charset="0"/>
                <a:ea typeface="SimHei" pitchFamily="49" charset="-122"/>
              </a:rPr>
              <a:t>TXP level</a:t>
            </a: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增加，吞吐量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初始，增加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随后，降低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新旧用户性能不一致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15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1" y="5257800"/>
            <a:ext cx="9631679" cy="16002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第四组半静动；新旧用户设置不一样；旧用户的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CCA Level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-90dBm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-40dBm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；每个用户的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均设置为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32" r="2032"/>
          <a:stretch>
            <a:fillRect/>
          </a:stretch>
        </p:blipFill>
        <p:spPr>
          <a:xfrm>
            <a:off x="2560638" y="0"/>
            <a:ext cx="9631362" cy="52578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" y="0"/>
            <a:ext cx="2560320" cy="6858000"/>
          </a:xfrm>
          <a:ln>
            <a:solidFill>
              <a:srgbClr val="C00000"/>
            </a:solidFill>
          </a:ln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旧用户的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Level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增加：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旧用户吞吐量增加，新用户吞吐量降低，平均吞吐量增加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新用户的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增加：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旧用户吞吐量增加，新用户吞吐量降低，平均吞吐量降低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3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12" y="5230813"/>
            <a:ext cx="9924288" cy="1627187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第六组 纯动态；新旧用户设置不一样；旧用户的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0dBm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50dBm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；每个用户的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均设置为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60" b="1460"/>
          <a:stretch>
            <a:fillRect/>
          </a:stretch>
        </p:blipFill>
        <p:spPr>
          <a:xfrm>
            <a:off x="2267712" y="0"/>
            <a:ext cx="9924288" cy="523081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267712" cy="68580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 marL="0" lvl="1" indent="-400050">
              <a:buFont typeface="+mj-ea"/>
              <a:buAutoNum type="ea1JpnChsDb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旧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用户的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CCA margin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增加：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旧用户吞吐量降低，新用户吞吐量升高，平均用户吞吐量降低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新用户的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CCA Margin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增加：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>
                <a:solidFill>
                  <a:prstClr val="black"/>
                </a:solidFill>
                <a:latin typeface="SimHei" pitchFamily="49" charset="-122"/>
                <a:ea typeface="SimHei" pitchFamily="49" charset="-122"/>
              </a:rPr>
              <a:t>旧用户吞吐量增加，新用户吞吐量降低，平均用户吞吐量降低</a:t>
            </a:r>
            <a:endParaRPr lang="en-US" altLang="zh-CN" sz="1800" dirty="0">
              <a:solidFill>
                <a:prstClr val="black"/>
              </a:solidFill>
              <a:latin typeface="SimHei" pitchFamily="49" charset="-122"/>
              <a:ea typeface="SimHei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0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34" t="-5918" r="-1" b="-5918"/>
          <a:stretch/>
        </p:blipFill>
        <p:spPr>
          <a:xfrm>
            <a:off x="2986268" y="-280657"/>
            <a:ext cx="9205732" cy="563125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" y="0"/>
            <a:ext cx="3090440" cy="68580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随着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增加，吞吐量：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初始，降低；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随后，饱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随着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增加，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吞吐量</a:t>
            </a:r>
            <a:endParaRPr lang="en-US" altLang="zh-CN" sz="2000" dirty="0" smtClean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初始，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增加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；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随后，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降低。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新用户和旧用户性能基本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一致</a:t>
            </a:r>
            <a:endParaRPr lang="en-US" altLang="zh-CN" sz="2000" dirty="0">
              <a:latin typeface="SimHei" pitchFamily="49" charset="-122"/>
              <a:ea typeface="SimHei" pitchFamily="49" charset="-122"/>
            </a:endParaRPr>
          </a:p>
          <a:p>
            <a:pPr lvl="1"/>
            <a:endParaRPr lang="en-US" altLang="zh-CN" dirty="0" smtClean="0"/>
          </a:p>
          <a:p>
            <a:pPr marL="800100" lvl="1" indent="-34290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8800" y="5042780"/>
            <a:ext cx="9117600" cy="181522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第二组，纯动态，新旧用户设置一样；每个用户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50dB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；新用户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CCA margin = 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旧用户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；每个用户的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TXP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40dBm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。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+mn-lt"/>
                <a:ea typeface="黑体" panose="02010609060101010101" pitchFamily="49" charset="-122"/>
              </a:rPr>
            </a:b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+mn-lt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+mn-lt"/>
                <a:ea typeface="黑体" panose="02010609060101010101" pitchFamily="49" charset="-122"/>
              </a:rPr>
            </a:b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4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74" y="5572799"/>
            <a:ext cx="9356725" cy="12851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第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三组，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纯静态，新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旧用户设置不一样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；每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个用户的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CCA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-</a:t>
            </a:r>
            <a:r>
              <a:rPr lang="en-US" altLang="zh-CN" sz="2000" dirty="0" smtClean="0">
                <a:latin typeface="SimHei" pitchFamily="49" charset="-122"/>
                <a:ea typeface="SimHei" pitchFamily="49" charset="-122"/>
              </a:rPr>
              <a:t>90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-40dBm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变化，新用户</a:t>
            </a:r>
            <a:r>
              <a:rPr lang="en-US" altLang="zh-CN" sz="2000" dirty="0" smtClean="0">
                <a:latin typeface="SimHei" pitchFamily="49" charset="-122"/>
                <a:ea typeface="SimHei" pitchFamily="49" charset="-122"/>
              </a:rPr>
              <a:t>CCA = 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旧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用户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CCA+10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；每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个用户的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TXP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dirty="0" smtClean="0">
                <a:latin typeface="SimHei" pitchFamily="49" charset="-122"/>
                <a:ea typeface="SimHei" pitchFamily="49" charset="-122"/>
              </a:rPr>
              <a:t>3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40dBm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变化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。</a:t>
            </a:r>
            <a:r>
              <a:rPr lang="en-US" altLang="zh-CN" sz="2000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2000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2000" dirty="0">
                <a:latin typeface="SimHei" pitchFamily="49" charset="-122"/>
                <a:ea typeface="SimHei" pitchFamily="49" charset="-122"/>
              </a:rPr>
            </a:br>
            <a:endParaRPr lang="zh-CN" altLang="en-US" sz="2000" dirty="0">
              <a:latin typeface="SimHei" pitchFamily="49" charset="-122"/>
              <a:ea typeface="SimHei" pitchFamily="49" charset="-122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279" r="1279"/>
          <a:stretch>
            <a:fillRect/>
          </a:stretch>
        </p:blipFill>
        <p:spPr>
          <a:xfrm>
            <a:off x="2835275" y="0"/>
            <a:ext cx="9356725" cy="55626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835919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Font typeface="+mj-lt"/>
              <a:buAutoNum type="ea1JpnChsDbPeriod"/>
            </a:pPr>
            <a:endParaRPr lang="en-US" altLang="zh-CN" sz="1800" dirty="0" smtClean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随着</a:t>
            </a:r>
            <a:r>
              <a:rPr lang="en-US" altLang="zh-CN" sz="1800" dirty="0">
                <a:latin typeface="Calibri" pitchFamily="34" charset="0"/>
                <a:ea typeface="SimHei" pitchFamily="49" charset="-122"/>
              </a:rPr>
              <a:t>CCA level</a:t>
            </a: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增加，吞吐量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初始，增加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随后，饱</a:t>
            </a: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和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随着</a:t>
            </a:r>
            <a:r>
              <a:rPr lang="en-US" altLang="zh-CN" sz="1800" dirty="0">
                <a:latin typeface="Calibri" pitchFamily="34" charset="0"/>
                <a:ea typeface="SimHei" pitchFamily="49" charset="-122"/>
              </a:rPr>
              <a:t>TXP level</a:t>
            </a: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增加，吞吐量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初始，增加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随后，降低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新旧</a:t>
            </a: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用户</a:t>
            </a: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性能不一致</a:t>
            </a:r>
            <a:endParaRPr lang="en-US" altLang="zh-CN" sz="1800" dirty="0" smtClean="0">
              <a:latin typeface="Calibri" pitchFamily="34" charset="0"/>
              <a:ea typeface="SimHei" pitchFamily="49" charset="-122"/>
            </a:endParaRPr>
          </a:p>
          <a:p>
            <a:endParaRPr lang="zh-CN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46" r="846"/>
          <a:stretch>
            <a:fillRect/>
          </a:stretch>
        </p:blipFill>
        <p:spPr>
          <a:xfrm>
            <a:off x="2835275" y="0"/>
            <a:ext cx="9356725" cy="554736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835919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lvl="1" indent="-400050">
              <a:buFont typeface="+mj-ea"/>
              <a:buAutoNum type="ea1JpnChsDb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新旧用户吞吐量绝对差值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444600" lvl="2" indent="-228600">
              <a:buFont typeface="+mj-lt"/>
              <a:buAutoNum type="arabic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（待确认）当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CCA level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和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之间满足一定线性关系时，绝对差值最大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新旧用户吞吐量相对差值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444600" lvl="2" indent="-228600">
              <a:buFont typeface="+mj-lt"/>
              <a:buAutoNum type="arabic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当旧用户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CCA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最低，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最高时，相对差值最大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444600" lvl="2" indent="-228600">
              <a:buFont typeface="+mj-lt"/>
              <a:buAutoNum type="arabic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反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之，当旧用户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CCA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最高，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最低时，相对差值最小（负值）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35274" y="5558399"/>
            <a:ext cx="9356725" cy="1285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第三组，纯静态，新旧用户设置不一样；每个用户的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CCA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-90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-40dBm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变化，新用户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CCA = 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旧用户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CCA+10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；每个用户的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TXP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3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40dBm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变化。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2000" smtClean="0">
                <a:latin typeface="SimHei" pitchFamily="49" charset="-122"/>
                <a:ea typeface="SimHei" pitchFamily="49" charset="-122"/>
              </a:rPr>
            </a:b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2000" smtClean="0">
                <a:latin typeface="SimHei" pitchFamily="49" charset="-122"/>
                <a:ea typeface="SimHei" pitchFamily="49" charset="-122"/>
              </a:rPr>
            </a:br>
            <a:endParaRPr lang="zh-CN" altLang="en-US" sz="2000" dirty="0">
              <a:latin typeface="SimHei" pitchFamily="49" charset="-122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8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4694" y="5018401"/>
            <a:ext cx="9217306" cy="1839598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第四组半静动；新旧用户设置不一样；旧用户的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Level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-90dBm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-40dBm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；每个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均设置为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" r="146"/>
          <a:stretch>
            <a:fillRect/>
          </a:stretch>
        </p:blipFill>
        <p:spPr>
          <a:xfrm>
            <a:off x="2974975" y="0"/>
            <a:ext cx="9217025" cy="500062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-12137" y="0"/>
            <a:ext cx="2986831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旧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Level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增加：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旧用户吞吐量增加，新用户吞吐量降低，平均吞吐量增加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新用户的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增加：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旧用户吞吐量增加，新用户吞吐量降低，平均吞吐量降低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5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74" y="5059681"/>
            <a:ext cx="9356725" cy="1798318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第四组半静动；新旧用户设置不一样；旧用户的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Level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-90dBm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-40dBm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；每个用户的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均设置为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200" dirty="0">
              <a:latin typeface="+mn-lt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7" b="207"/>
          <a:stretch>
            <a:fillRect/>
          </a:stretch>
        </p:blipFill>
        <p:spPr>
          <a:xfrm>
            <a:off x="2835275" y="0"/>
            <a:ext cx="9356725" cy="505936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835919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lvl="2" indent="-400050">
              <a:buFont typeface="+mj-ea"/>
              <a:buAutoNum type="ea1JpnChsDbPeriod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旧用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户吞吐量绝对差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4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当旧用户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最小，新用户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最小时，此绝对差值最大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4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当旧用户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最大，新用户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最大时，此绝对差值最小（负值）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228600">
              <a:buFont typeface="+mj-lt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相对差和绝对差变化趋势基本一致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9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8960" y="5181600"/>
            <a:ext cx="9083039" cy="16764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第六组 纯动态；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新旧用户设置不一样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；旧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CCA 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Margin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0dBm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；每个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均设置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0dBm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2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524" r="-7211"/>
          <a:stretch/>
        </p:blipFill>
        <p:spPr>
          <a:xfrm>
            <a:off x="2942376" y="0"/>
            <a:ext cx="9940705" cy="51816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3108961" cy="68580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lvl="1" indent="-400050">
              <a:buFont typeface="+mj-ea"/>
              <a:buAutoNum type="ea1JpnChsDb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旧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用户的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CCA 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margin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增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加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：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旧用户吞吐量降低，新用户吞吐量升高，平均用户吞吐量降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低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新用户的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CCA Margin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增加：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 smtClean="0">
                <a:solidFill>
                  <a:prstClr val="black"/>
                </a:solidFill>
                <a:latin typeface="SimHei" pitchFamily="49" charset="-122"/>
                <a:ea typeface="SimHei" pitchFamily="49" charset="-122"/>
              </a:rPr>
              <a:t>旧用户吞吐量增加，新用户吞吐量降低，平均用户吞吐量降低</a:t>
            </a:r>
            <a:endParaRPr lang="en-US" altLang="zh-CN" sz="1800" dirty="0" smtClean="0">
              <a:solidFill>
                <a:prstClr val="black"/>
              </a:solidFill>
              <a:latin typeface="SimHei" pitchFamily="49" charset="-122"/>
              <a:ea typeface="SimHei" pitchFamily="49" charset="-122"/>
            </a:endParaRPr>
          </a:p>
          <a:p>
            <a:endParaRPr lang="zh-CN" altLang="en-US" sz="1800" dirty="0">
              <a:latin typeface="SimHei" pitchFamily="49" charset="-122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2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74" y="5248799"/>
            <a:ext cx="9356725" cy="1609201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第六组 纯动态；新旧用户设置不一样；旧用户的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；每个用户的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均设置为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000" dirty="0">
              <a:latin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29" r="2329"/>
          <a:stretch>
            <a:fillRect/>
          </a:stretch>
        </p:blipFill>
        <p:spPr>
          <a:xfrm>
            <a:off x="2835275" y="0"/>
            <a:ext cx="9356725" cy="52324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835919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lvl="2" indent="-400050">
              <a:buFont typeface="+mj-ea"/>
              <a:buAutoNum type="ea1JpnChsDbPeriod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新旧用户吞吐量绝对差值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4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当旧用户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最大，新用户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最小时，此绝对差值最大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4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当旧用户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最小，新用户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最大时，此绝对差值最小（负值）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228600">
              <a:buFont typeface="+mj-lt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相对差值变化趋势和绝对差值基本一致</a:t>
            </a:r>
            <a:endParaRPr lang="en-US" altLang="zh-CN" sz="1600" dirty="0" smtClean="0">
              <a:latin typeface="SimHei" pitchFamily="49" charset="-122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5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9226" y="5087938"/>
            <a:ext cx="9502774" cy="1885494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第一组，纯静态；新旧用户设置一样；每个用户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-90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-40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；新用户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=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旧用户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；每个用户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6" r="206"/>
          <a:stretch>
            <a:fillRect/>
          </a:stretch>
        </p:blipFill>
        <p:spPr>
          <a:xfrm>
            <a:off x="2689225" y="0"/>
            <a:ext cx="9502775" cy="5087938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11317"/>
            <a:ext cx="2689225" cy="6950798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随着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CCA level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增加，吞吐量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初始，增加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随后，饱和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随着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增加，吞吐量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初始，增加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随后，降低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新用户和旧用户性能基本一致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7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1028</Words>
  <Application>Microsoft Office PowerPoint</Application>
  <PresentationFormat>宽屏</PresentationFormat>
  <Paragraphs>117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黑体</vt:lpstr>
      <vt:lpstr>宋体</vt:lpstr>
      <vt:lpstr>Arial</vt:lpstr>
      <vt:lpstr>Calibri</vt:lpstr>
      <vt:lpstr>Calibri Light</vt:lpstr>
      <vt:lpstr>Office 主题</vt:lpstr>
      <vt:lpstr>第一组，纯静态；新旧用户设置一样；每个用户CCA从-90 到-40 dBm；新用户CCA = 旧用户CCA；每个用户TXP从3 到40 dBm；  </vt:lpstr>
      <vt:lpstr>第二组，纯动态，新旧用户设置一样；每个用户CCA Margin从0到50dB；新用户CCA margin = 旧用户CCA margin；每个用户的TXP从3到40dBm。    </vt:lpstr>
      <vt:lpstr>第三组，纯静态，新旧用户设置不一样；每个用户的CCA从-90到-40dBm变化，新用户CCA = 旧用户CCA+10；每个用户的TXP从3到40dBm变化。  </vt:lpstr>
      <vt:lpstr>PowerPoint 演示文稿</vt:lpstr>
      <vt:lpstr>第四组半静动；新旧用户设置不一样；旧用户的CCA Level从-90dBm到-40dBm；新用户的CCA Margin从0dB到50dB；每个用户的TXP均设置为20dBm。  </vt:lpstr>
      <vt:lpstr>第四组半静动；新旧用户设置不一样；旧用户的CCA Level从-90dBm到-40dBm；新用户的CCA Margin从0dB到50dB；每个用户的TXP均设置为20dBm。 </vt:lpstr>
      <vt:lpstr> 第六组 纯动态；新旧用户设置不一样；旧用户的CCA Margin从0dBm到50dBm；新用户的CCA Margin从0dB到50dB；每个用户的TXP均设置为20dBm。</vt:lpstr>
      <vt:lpstr>第六组 纯动态；新旧用户设置不一样；旧用户的CCA Margin从0dBm到50dBm；新用户的CCA Margin从0dB到50dB；每个用户的TXP均设置为20dBm。  </vt:lpstr>
      <vt:lpstr>第一组，纯静态；新旧用户设置一样；每个用户CCA从-90 到-40 dBm；新用户CCA = 旧用户CCA；每个用户TXP从3 到40 dBm；   </vt:lpstr>
      <vt:lpstr>第二组，纯动态，新旧用户设置一样；每个用户CCA Margin从0到50dB；新用户CCA margin = 旧用户CCA margin；每个用户的TXP从3到40dBm。  </vt:lpstr>
      <vt:lpstr>第三组，纯静态，新旧用户设置不一样；每个用户的CCA从-90到-40dBm变化，新用户CCA = 旧用户CCA+10；每个用户的TXP从3到40dBm变化。 </vt:lpstr>
      <vt:lpstr>第四组半静动；新旧用户设置不一样；旧用户的CCA Level从-90dBm到-40dBm；新用户的CCA Margin从0dB到50dB；每个用户的TXP均设置为20dBm。  </vt:lpstr>
      <vt:lpstr>第六组 纯动态；新旧用户设置不一样；旧用户的CCA Margin从0dBm到50dBm；新用户的CCA Margin从0dB到50dB；每个用户的TXP均设置为20dBm。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chaoqiang sang</dc:creator>
  <cp:lastModifiedBy>chaoqiang sang</cp:lastModifiedBy>
  <cp:revision>94</cp:revision>
  <cp:lastPrinted>2015-11-20T09:31:16Z</cp:lastPrinted>
  <dcterms:created xsi:type="dcterms:W3CDTF">2015-11-17T02:46:35Z</dcterms:created>
  <dcterms:modified xsi:type="dcterms:W3CDTF">2015-11-24T09:04:25Z</dcterms:modified>
</cp:coreProperties>
</file>