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2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D14E1-4B29-2CE9-90E1-74A16BD22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02E17F-3959-9E16-10BE-039B3CBB8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3B593-8D07-45E5-5603-40E1588E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C0F-99D8-4F81-81BB-BCDDDE6F83AB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90D67D-34FD-E585-E84E-11C543D7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51100-60EE-9E92-2817-4BE0714C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5989-6BE0-4DCE-9A45-121C23F3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02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BBE8F-BD48-0001-EF99-1D1D5541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8AE9C8-B290-1273-D77E-9FCD5F101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37E1A-16EF-BA6A-FEE1-A2F02689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C0F-99D8-4F81-81BB-BCDDDE6F83AB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A1074-1C30-478D-995E-A2CDEFC5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D7CEB-E555-0D63-B9F2-2C75AEF2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5989-6BE0-4DCE-9A45-121C23F3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8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FFDDB0-A689-68A2-EB83-C3B81FA4A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79B7DF-521C-990B-37DC-2307E5971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BA655-37C9-44BF-424E-D6A0A3B4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C0F-99D8-4F81-81BB-BCDDDE6F83AB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402ADC-A307-3F39-2568-4AFC45B3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6389D-4DAD-9344-7A58-9A32FDEE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5989-6BE0-4DCE-9A45-121C23F3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03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331A9-8A35-5C44-86CA-F82AAFD3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449D2-CC43-EDA1-1289-2808C8CB8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B28FC-C9AA-C920-8AD7-0EE73BE5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C0F-99D8-4F81-81BB-BCDDDE6F83AB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77281-3539-0C6A-4B4E-D703834D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ECE2A-B570-D1DC-9C0E-33E95B81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5989-6BE0-4DCE-9A45-121C23F3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37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096B9-674B-E928-4A46-7763B571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A26E0B-39BC-90BC-60C9-072870EAA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40E6CC-B529-B433-A242-E16791C1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C0F-99D8-4F81-81BB-BCDDDE6F83AB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027B4B-8FFD-D273-8FB0-08A620C7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1D385-8B08-66D1-E4A5-17266A14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5989-6BE0-4DCE-9A45-121C23F3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55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4BFD8-1383-1BAE-9DB9-01EFA801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60BA0-6E39-D6B5-6AFD-A08FA3778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BD8FFC-9B64-EFD3-5775-E4C241C9B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CEC1E1-31F6-D159-A211-33A245A1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C0F-99D8-4F81-81BB-BCDDDE6F83AB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ADE9A6-C332-102F-AEE9-823D1A7E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673C10-8163-117F-C8D2-71157FE1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5989-6BE0-4DCE-9A45-121C23F3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03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0CF96-EDFC-4BF6-6AEC-A9F554A0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3827C1-2A1C-C1D7-F02C-A41FA256F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AEFCF5-15BC-063A-D845-1B93C3EC1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E770F1-8A02-53AF-18D7-DDFF46946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FDBC04-BC11-1C2B-B865-2D3F3E3B5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30E6E7-FE2E-E2F8-279C-B351E097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C0F-99D8-4F81-81BB-BCDDDE6F83AB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9885-2BB7-045F-CFDA-BC575DC5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D0AE89-4682-D0E1-288F-42F4718F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5989-6BE0-4DCE-9A45-121C23F3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46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01FE5-549E-D70E-9289-7C3C1541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B29529-8544-8090-D99A-E331CEDF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C0F-99D8-4F81-81BB-BCDDDE6F83AB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5BE4BD-AFA8-C74F-2C34-1BB71630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F6DAA7-08DC-0383-1182-F8239E52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5989-6BE0-4DCE-9A45-121C23F3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01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886DCE-AD66-289A-D611-7167281E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C0F-99D8-4F81-81BB-BCDDDE6F83AB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B1433C-4E31-77B3-0501-778A1B40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E7619B-3BD3-A768-C42E-4E59F47A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5989-6BE0-4DCE-9A45-121C23F3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30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8C956-2D1A-34B7-AB4A-59A6B02D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114FA-BCAB-3B74-0E63-15692FC9B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BC4480-CC2B-8CF3-7B08-BC9F8C6E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78AF0C-85F4-8C9B-F67A-8E74F766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C0F-99D8-4F81-81BB-BCDDDE6F83AB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2887E3-8079-C8B8-87B1-9E8F299A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2E23DD-5D91-C20E-8A22-88159191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5989-6BE0-4DCE-9A45-121C23F3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31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BE224-A070-1AF8-FEC6-25D18EC8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F147C1-0075-E125-B90F-151951CEA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7EEB0-E139-4727-6A23-18BA69E13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D8C375-D2A2-C1C6-5A04-BBBC195A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C0F-99D8-4F81-81BB-BCDDDE6F83AB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DAE69E-74BA-E073-28E9-1F5E4C24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D66868-C619-E598-6CD2-BAB21ED1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5989-6BE0-4DCE-9A45-121C23F3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30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592ABA-2513-7E2C-EAC6-BB96EE6E2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3F34FD-C05B-F4FB-2754-9E3BC6640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38BE41-6ACF-1981-F68D-38CD482DE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4AC0F-99D8-4F81-81BB-BCDDDE6F83AB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EBFF0-B710-34C7-B732-46F10BE13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48A96-C7E5-CB3E-A39A-E5EF2CD92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E5989-6BE0-4DCE-9A45-121C23F3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59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19125774-1701-CE25-FB0E-1FA7AC2997A7}"/>
              </a:ext>
            </a:extLst>
          </p:cNvPr>
          <p:cNvGrpSpPr/>
          <p:nvPr/>
        </p:nvGrpSpPr>
        <p:grpSpPr>
          <a:xfrm>
            <a:off x="4327100" y="2295115"/>
            <a:ext cx="2694969" cy="2592073"/>
            <a:chOff x="4327100" y="2295115"/>
            <a:chExt cx="2694969" cy="2592073"/>
          </a:xfrm>
        </p:grpSpPr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B5F41B69-EBB8-4530-3EC4-5EFE8B340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25788" y="2295115"/>
              <a:ext cx="2247900" cy="190500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2C1FD7F-AA7C-1230-E3DD-73B55B089192}"/>
                </a:ext>
              </a:extLst>
            </p:cNvPr>
            <p:cNvSpPr txBox="1"/>
            <p:nvPr/>
          </p:nvSpPr>
          <p:spPr>
            <a:xfrm>
              <a:off x="4327100" y="3963858"/>
              <a:ext cx="269496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V Boli" panose="02000500030200090000" pitchFamily="2" charset="0"/>
                  <a:cs typeface="MV Boli" panose="02000500030200090000" pitchFamily="2" charset="0"/>
                </a:rPr>
                <a:t>MeshInf</a:t>
              </a:r>
              <a:endPara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422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MV Boli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.Fu YH</dc:creator>
  <cp:lastModifiedBy>.Fu YH</cp:lastModifiedBy>
  <cp:revision>1</cp:revision>
  <dcterms:created xsi:type="dcterms:W3CDTF">2023-10-27T14:00:26Z</dcterms:created>
  <dcterms:modified xsi:type="dcterms:W3CDTF">2023-10-27T14:04:47Z</dcterms:modified>
</cp:coreProperties>
</file>