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9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95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3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0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83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02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5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8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5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0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7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94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rmenlozano@corre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AA0D-B8AD-4BD8-BD7C-D770F4CD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00"/>
            <a:ext cx="10088880" cy="3128963"/>
          </a:xfrm>
        </p:spPr>
        <p:txBody>
          <a:bodyPr>
            <a:normAutofit fontScale="90000"/>
          </a:bodyPr>
          <a:lstStyle/>
          <a:p>
            <a:br>
              <a:rPr lang="es-ES" sz="1800" dirty="0"/>
            </a:br>
            <a:br>
              <a:rPr lang="es-ES" dirty="0"/>
            </a:br>
            <a:br>
              <a:rPr lang="es-ES" sz="6700" dirty="0"/>
            </a:br>
            <a:r>
              <a:rPr lang="es-ES" sz="4800" dirty="0"/>
              <a:t>Ingenieros al peso S.A</a:t>
            </a:r>
            <a:b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Práctica Final</a:t>
            </a:r>
            <a:br>
              <a:rPr lang="es-ES" sz="4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083C3-4ADD-47C1-B97F-4DB97481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160" y="3348037"/>
            <a:ext cx="3855720" cy="300228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M2: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Marina Benito Silvestre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Álvaro Blanco Álvarez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Cristina Elena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Dascalu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Alberto González Martínez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Aarón Iglesias Chorro</a:t>
            </a:r>
          </a:p>
        </p:txBody>
      </p:sp>
    </p:spTree>
    <p:extLst>
      <p:ext uri="{BB962C8B-B14F-4D97-AF65-F5344CB8AC3E}">
        <p14:creationId xmlns:p14="http://schemas.microsoft.com/office/powerpoint/2010/main" val="278639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  - Dar de alta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54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Vemos un formulario en el que rellenar los datos del nuevo empleado de forma manual. 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Incluye un listado de empresas existentes en el que se debe elegir la empresa para la que va a trabajar este nuevo empleado.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ADC746-01EC-4F1E-9439-7D0D6452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56" y="1539240"/>
            <a:ext cx="3481694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7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 - Dar de baja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1749425"/>
            <a:ext cx="841396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nos muestra un formulario en el que introducir el correo electrónico del usuario a dar de baja y un mensaje de confirmación.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A2DD4-7623-4854-8862-B31F1A3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81" y="3277809"/>
            <a:ext cx="4867196" cy="16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9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Aprobar días libres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316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“Peticiones” en la barra de navegación se nos muestra una página con todas las solicitudes pendientes. 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una de ellas expone el motivo, las fechas y el empleado solicitante junto con botones para aceptarlas o denegarlas.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6DC5F-DC5B-48B1-8AA4-26B381B3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2081625"/>
            <a:ext cx="4818207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Solicitar Informes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4" y="2433113"/>
            <a:ext cx="5326380" cy="1991773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Una vez seleccionado el tipo de informe (empresa, proyecto o empleado) se nos muestra un formulario con un desplegable en el que elegir.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E9815-CB06-4300-AD3F-92FEFA58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0" y="1996440"/>
            <a:ext cx="3814397" cy="367950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D31A63-9ED0-4E3F-9E92-990B734285A1}"/>
              </a:ext>
            </a:extLst>
          </p:cNvPr>
          <p:cNvSpPr/>
          <p:nvPr/>
        </p:nvSpPr>
        <p:spPr>
          <a:xfrm>
            <a:off x="6642254" y="1535668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ejemplo si pulsamos empresa sale esto:</a:t>
            </a:r>
          </a:p>
        </p:txBody>
      </p:sp>
    </p:spTree>
    <p:extLst>
      <p:ext uri="{BB962C8B-B14F-4D97-AF65-F5344CB8AC3E}">
        <p14:creationId xmlns:p14="http://schemas.microsoft.com/office/powerpoint/2010/main" val="147510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Empleados de la empresa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039" y="1638750"/>
            <a:ext cx="8636298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acceder es necesario iniciar sesión con credenciales correspondientes a un empleado de este departamento.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896418-54D0-4AB2-A615-34AE57D8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4" y="2805053"/>
            <a:ext cx="5287096" cy="34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691640"/>
            <a:ext cx="5265420" cy="4311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INTRODUCIR JORNADA:</a:t>
            </a: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Cada jornada, nada más entrar al sistema, el empleado debe introducir su jornada de trabajo junto con el ID del proyecto en el que ha trabajado.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Para ello podrá acceder a un formulario tanto desde el botón “Introducir jornada” o “Fichar”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C8AE9-81BA-46B9-A131-A1E3BC10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97" y="531703"/>
            <a:ext cx="4276725" cy="1752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88509-BC98-41C7-887D-F09922EA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97" y="2887980"/>
            <a:ext cx="3418155" cy="25107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1CE4D67-9CEC-4E09-9A90-FB5C7D0949D1}"/>
              </a:ext>
            </a:extLst>
          </p:cNvPr>
          <p:cNvSpPr/>
          <p:nvPr/>
        </p:nvSpPr>
        <p:spPr>
          <a:xfrm>
            <a:off x="2166938" y="531703"/>
            <a:ext cx="4523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Una vez iniciado sesión nos encontramos con la página de inicio.</a:t>
            </a:r>
          </a:p>
        </p:txBody>
      </p:sp>
    </p:spTree>
    <p:extLst>
      <p:ext uri="{BB962C8B-B14F-4D97-AF65-F5344CB8AC3E}">
        <p14:creationId xmlns:p14="http://schemas.microsoft.com/office/powerpoint/2010/main" val="42407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Solicitar día libre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 accede desde “Solicitar día libre” en la barra de navegación de la parte superior.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esta página se presenta un formulario con dos opciones, Día libre y vacaciones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4A309-5647-4734-B24A-AABEFDD4A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42"/>
          <a:stretch/>
        </p:blipFill>
        <p:spPr>
          <a:xfrm>
            <a:off x="8258974" y="889962"/>
            <a:ext cx="2535063" cy="18713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4BEC1A-F7D3-4945-A159-F31B7264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974" y="3262539"/>
            <a:ext cx="2820210" cy="209767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382387-2F9F-46EB-A125-3D5E90D846C3}"/>
              </a:ext>
            </a:extLst>
          </p:cNvPr>
          <p:cNvSpPr/>
          <p:nvPr/>
        </p:nvSpPr>
        <p:spPr>
          <a:xfrm>
            <a:off x="2648934" y="5423491"/>
            <a:ext cx="8911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Cuando se da a enviar se recibirá una alerta al iniciar sesión el sistema especificando si esta ha sido aprobada o denegada</a:t>
            </a:r>
            <a:r>
              <a:rPr lang="es-ES" dirty="0"/>
              <a:t>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0AB42E-2D51-4DF4-98DE-5BBDF7D96803}"/>
              </a:ext>
            </a:extLst>
          </p:cNvPr>
          <p:cNvCxnSpPr>
            <a:cxnSpLocks/>
          </p:cNvCxnSpPr>
          <p:nvPr/>
        </p:nvCxnSpPr>
        <p:spPr>
          <a:xfrm flipV="1">
            <a:off x="7048768" y="2405849"/>
            <a:ext cx="1076549" cy="7997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290B0F2-2D0E-412C-A9E4-CFC58C7212A1}"/>
              </a:ext>
            </a:extLst>
          </p:cNvPr>
          <p:cNvCxnSpPr>
            <a:cxnSpLocks/>
          </p:cNvCxnSpPr>
          <p:nvPr/>
        </p:nvCxnSpPr>
        <p:spPr>
          <a:xfrm>
            <a:off x="6507758" y="3652429"/>
            <a:ext cx="1478702" cy="4934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1280890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usuario tiene acceso a un calendario personal en el que se muestran sus días libres y vacaciones.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Accede pulsando la pestaña “Calendario”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B2CAE2-9AD4-4255-A777-7E329D5A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76" y="3429000"/>
            <a:ext cx="7514836" cy="28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B7CD-9E68-4EC9-A7AE-B2333D09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624110"/>
            <a:ext cx="9858692" cy="128089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0DA04-49F2-42D0-B51E-DB074E86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042160"/>
            <a:ext cx="10972799" cy="4084320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La aplicación cuenta con dos partes totalmente diferenciadas:</a:t>
            </a: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personal de recursos humanos </a:t>
            </a:r>
          </a:p>
          <a:p>
            <a:pPr lvl="1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personal de las empresas clientes</a:t>
            </a:r>
          </a:p>
        </p:txBody>
      </p:sp>
    </p:spTree>
    <p:extLst>
      <p:ext uri="{BB962C8B-B14F-4D97-AF65-F5344CB8AC3E}">
        <p14:creationId xmlns:p14="http://schemas.microsoft.com/office/powerpoint/2010/main" val="9678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E432E-2C5F-4655-872A-D9A5D9B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Empleados de recursos humanos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56D08-CFE3-4541-B22B-19D552EF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491" y="1971543"/>
            <a:ext cx="4230950" cy="1441358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Inicio Sesión: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C64CE6-6DAC-44E1-866A-AFD7380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8" y="1841723"/>
            <a:ext cx="5204359" cy="31745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48F8A36-ED6A-4132-B277-A6DF45B8B334}"/>
              </a:ext>
            </a:extLst>
          </p:cNvPr>
          <p:cNvSpPr/>
          <p:nvPr/>
        </p:nvSpPr>
        <p:spPr>
          <a:xfrm>
            <a:off x="6297737" y="5512364"/>
            <a:ext cx="5206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Usuario: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carmenlozano@correo.com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Contraseña: 5678</a:t>
            </a:r>
          </a:p>
        </p:txBody>
      </p:sp>
    </p:spTree>
    <p:extLst>
      <p:ext uri="{BB962C8B-B14F-4D97-AF65-F5344CB8AC3E}">
        <p14:creationId xmlns:p14="http://schemas.microsoft.com/office/powerpoint/2010/main" val="26582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FC8E0-8D91-4016-9B58-85B7EAF8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421" y="655099"/>
            <a:ext cx="7574280" cy="64770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menú principal una vez iniciado sesión: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D82FD7-41CF-4ED6-8CE0-FE3F2222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4" y="1615952"/>
            <a:ext cx="8139112" cy="26674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A9461EA-1517-4037-843A-08A098F4A161}"/>
              </a:ext>
            </a:extLst>
          </p:cNvPr>
          <p:cNvSpPr/>
          <p:nvPr/>
        </p:nvSpPr>
        <p:spPr>
          <a:xfrm>
            <a:off x="2360295" y="5069496"/>
            <a:ext cx="9334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pulsamos en uno de los tres botones accedemos a una página desde la que se realiza operaciones de creación, actualización y eliminado de estos tipos de datos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477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4F13-CAC5-49C1-9AA8-BAE4059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0" y="390525"/>
            <a:ext cx="9189720" cy="57864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pulsamos en ‘Empleados’ vemos todos los empleados registrados en el sistema junto con sus datos y la empresa a la que pertenece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CCD11B-866F-4271-965F-B3C0FAC7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37898"/>
            <a:ext cx="7034212" cy="35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0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624110"/>
            <a:ext cx="9584372" cy="128089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Eliminar información de algún empleado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 fontScale="925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Desde la pestaña Empleados se puede eliminar un empleado en concreto seleccionando el empleado que quieras eliminar y pulsando el el botón “Eliminar”.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Tras pulsar este botón se muestra un formulario de confirmación con todos los datos del usuario seleccionado donde se pueden comprobar los datos para evitar errores.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53EA37-F945-4A4F-9FD6-FEBF29B6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893876"/>
            <a:ext cx="5489636" cy="13950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072EF9-FC63-4E83-956A-E6081328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05" y="3387926"/>
            <a:ext cx="30956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Editar información de algún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5058" cy="4351338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Seleccionamos el empleado que queramos editar y pulsamos en el botón “Editar”.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753211-1401-4CE9-BCC9-F02F0E6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70" y="2847975"/>
            <a:ext cx="6380467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Añadir información de algún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905000"/>
            <a:ext cx="7109460" cy="4096305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Pulsamos el botón “añadir” pero en este caso no es necesario seleccionar ninguna fila.</a:t>
            </a: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Una vez pulsado vemos un formulario en el que introducir el ID del nuevo proyecto y un desplegable con empresas desde el que seleccionaremos a que empresa está asignado este nuevo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7BAB5E-B586-4901-A236-6755E7C2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2288619"/>
            <a:ext cx="3975710" cy="22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590955" cy="128089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7520" cy="4351338"/>
          </a:xfrm>
        </p:spPr>
        <p:txBody>
          <a:bodyPr/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Desde la pestaña “gestión de empleados” la barra de navegación podemos tanto dar de alta como dar de baja a empleados.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2768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629</Words>
  <Application>Microsoft Office PowerPoint</Application>
  <PresentationFormat>Panorámica</PresentationFormat>
  <Paragraphs>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Espiral</vt:lpstr>
      <vt:lpstr>   Ingenieros al peso S.A Práctica Final   </vt:lpstr>
      <vt:lpstr>INTRODUCCIÓN</vt:lpstr>
      <vt:lpstr>Empleados de recursos humanos</vt:lpstr>
      <vt:lpstr>Presentación de PowerPoint</vt:lpstr>
      <vt:lpstr>Presentación de PowerPoint</vt:lpstr>
      <vt:lpstr>Eliminar información de algún empleado</vt:lpstr>
      <vt:lpstr>Editar información de algún cliente</vt:lpstr>
      <vt:lpstr>Añadir información de algún cliente</vt:lpstr>
      <vt:lpstr>Gestión de empleados</vt:lpstr>
      <vt:lpstr>Gestión de empleados  - Dar de alta </vt:lpstr>
      <vt:lpstr>Gestión de empleados - Dar de baja </vt:lpstr>
      <vt:lpstr>Aprobar días libres</vt:lpstr>
      <vt:lpstr>Solicitar Informes</vt:lpstr>
      <vt:lpstr>Empleados de la empresa cliente</vt:lpstr>
      <vt:lpstr>Presentación de PowerPoint</vt:lpstr>
      <vt:lpstr>Solicitar día libre</vt:lpstr>
      <vt:lpstr>Calendario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Diseño de sistemas Web y C/S  Práctica Final</dc:title>
  <dc:creator>Álvaro Blanco</dc:creator>
  <cp:lastModifiedBy>Álvaro Blanco</cp:lastModifiedBy>
  <cp:revision>17</cp:revision>
  <dcterms:created xsi:type="dcterms:W3CDTF">2021-01-25T14:38:31Z</dcterms:created>
  <dcterms:modified xsi:type="dcterms:W3CDTF">2021-01-25T15:54:32Z</dcterms:modified>
</cp:coreProperties>
</file>