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9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95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3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50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83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02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57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88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6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0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7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505D-5D9B-4DE7-8BE9-323A8DC7FC12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BF5D85-098E-44FC-8233-696C1C6CA7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94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rmenlozano@corre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AA0D-B8AD-4BD8-BD7C-D770F4CD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00"/>
            <a:ext cx="10088880" cy="3128963"/>
          </a:xfrm>
        </p:spPr>
        <p:txBody>
          <a:bodyPr>
            <a:normAutofit fontScale="90000"/>
          </a:bodyPr>
          <a:lstStyle/>
          <a:p>
            <a:br>
              <a:rPr lang="es-ES" sz="1800" dirty="0"/>
            </a:br>
            <a:br>
              <a:rPr lang="es-ES" dirty="0"/>
            </a:br>
            <a:br>
              <a:rPr lang="es-ES" sz="6700" dirty="0"/>
            </a:br>
            <a:r>
              <a:rPr lang="es-ES" sz="4900" dirty="0">
                <a:latin typeface="Arial" panose="020B0604020202020204" pitchFamily="34" charset="0"/>
                <a:cs typeface="Arial" panose="020B0604020202020204" pitchFamily="34" charset="0"/>
              </a:rPr>
              <a:t>Arquitectura y Diseño de sistemas Web y C/S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Práctica Final</a:t>
            </a:r>
            <a:br>
              <a:rPr lang="es-ES" sz="4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083C3-4ADD-47C1-B97F-4DB97481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160" y="3348037"/>
            <a:ext cx="3855720" cy="300228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Grupo M2: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Marina Benito Silvestre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Álvaro Blanco Álvarez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Cristina Elena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Dascalu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Alberto González Martínez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Aarón Iglesias Chorro</a:t>
            </a:r>
          </a:p>
        </p:txBody>
      </p:sp>
    </p:spTree>
    <p:extLst>
      <p:ext uri="{BB962C8B-B14F-4D97-AF65-F5344CB8AC3E}">
        <p14:creationId xmlns:p14="http://schemas.microsoft.com/office/powerpoint/2010/main" val="27863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 - Dar de alta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54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nos redirigirá a un formulario en el que rellenar los datos del nuevo empleado de forma manual.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formulario incluye un listado de empresas existentes en el que se debe elegir la empresa para la que va a trabajar este nuevo empleado.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ADC746-01EC-4F1E-9439-7D0D6452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56" y="1539240"/>
            <a:ext cx="3481694" cy="36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7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 - Dar de baja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749425"/>
            <a:ext cx="656082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nos muestra un formulario en el que introducir el correo electrónico del usuario a dar de baja y un mensaje de confirmación.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A2DD4-7623-4854-8862-B31F1A3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652641"/>
            <a:ext cx="4262437" cy="14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9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Aprobar días libres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316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‘Peticiones’ en la barra de navegación se nos muestra una página con todas las solicitudes pendientes.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una de ellas expone el motivo, las fechas y el empleado solicitante junto con botones para aceptarlas o denegarlas.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6DC5F-DC5B-48B1-8AA4-26B381B3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2081625"/>
            <a:ext cx="4818207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Informes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638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Una vez seleccionado el tipo de informe (empresa, proyecto o empleado) se nos muestra un formulario con un desplegable en el que elegir.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Por ejemplo si pulsamos empresa sale esto: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E9815-CB06-4300-AD3F-92FEFA58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0" y="1996440"/>
            <a:ext cx="3814397" cy="36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Empleados de la empresa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4665"/>
            <a:ext cx="512064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acceder es necesario iniciar sesión con credenciales correspondientes a un empleado de este departamento.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Usuario: guillermoplata@correo.com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Contraseña: 1234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896418-54D0-4AB2-A615-34AE57D8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80" y="2872741"/>
            <a:ext cx="4601460" cy="29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691640"/>
            <a:ext cx="5265420" cy="4311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INTRODUCIR JORNADA:</a:t>
            </a:r>
          </a:p>
          <a:p>
            <a:pPr marL="0" indent="0">
              <a:buNone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Cada jornada, nada más entrar al sistema, el empleado debe introducir su jornada de trabajo junto con el ID del proyecto en el que ha trabajado.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Para ello podrá acceder a un formulario tanto desde el botón “Introducir jornada” o “Fichar”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C8AE9-81BA-46B9-A131-A1E3BC10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304800"/>
            <a:ext cx="4276725" cy="1752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88509-BC98-41C7-887D-F09922EA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97" y="2887980"/>
            <a:ext cx="3418155" cy="25107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1CE4D67-9CEC-4E09-9A90-FB5C7D0949D1}"/>
              </a:ext>
            </a:extLst>
          </p:cNvPr>
          <p:cNvSpPr/>
          <p:nvPr/>
        </p:nvSpPr>
        <p:spPr>
          <a:xfrm>
            <a:off x="2166938" y="531703"/>
            <a:ext cx="4523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Una vez iniciado sesión nos encontramos con la página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42407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Solicitar día libre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>
            <a:normAutofit/>
          </a:bodyPr>
          <a:lstStyle/>
          <a:p>
            <a:r>
              <a:rPr lang="es-ES" dirty="0"/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ara solicitar días libres el usuario accede desde “Solicitar día libre” en la barra de navegación de la parte superior.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esta página se presenta un formulario con dos opciones, Día libre y vacaciones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4A309-5647-4734-B24A-AABEFDD4A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17" y="1066555"/>
            <a:ext cx="2535063" cy="22776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4BEC1A-F7D3-4945-A159-F31B7264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07" y="3628391"/>
            <a:ext cx="3426413" cy="25485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6382387-2F9F-46EB-A125-3D5E90D846C3}"/>
              </a:ext>
            </a:extLst>
          </p:cNvPr>
          <p:cNvSpPr/>
          <p:nvPr/>
        </p:nvSpPr>
        <p:spPr>
          <a:xfrm>
            <a:off x="1409700" y="5113069"/>
            <a:ext cx="6715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Cuando se da a enviar se recibirá una alerta al iniciar sesión el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sistema especificando si esta ha sido aprobada o denegada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36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E233-3771-4D72-AE6A-0643B9C9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AACC8-6751-4B46-8ECF-6BA0603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1280890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usuario tiene acceso a un calendario personal en el que se muestran sus días libres y vacaciones. 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Accede pulsando la pestaña “Calendario”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B2CAE2-9AD4-4255-A777-7E329D5A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76" y="3429000"/>
            <a:ext cx="7514836" cy="28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B7CD-9E68-4EC9-A7AE-B2333D0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624110"/>
            <a:ext cx="9858692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0DA04-49F2-42D0-B51E-DB074E86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2042160"/>
            <a:ext cx="10972799" cy="4084320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Este software ha sido desarrollado para la empresa “Ingenieros al peso S.A” con el objetivo de gestionar el personal y los costes derivados de este de una serie de empresas clientes. 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 aplicación cuenta con dos partes totalmente diferenciadas</a:t>
            </a: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recursos humanos </a:t>
            </a:r>
          </a:p>
          <a:p>
            <a:pPr lvl="1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personal de las empresas clientes</a:t>
            </a:r>
          </a:p>
        </p:txBody>
      </p:sp>
    </p:spTree>
    <p:extLst>
      <p:ext uri="{BB962C8B-B14F-4D97-AF65-F5344CB8AC3E}">
        <p14:creationId xmlns:p14="http://schemas.microsoft.com/office/powerpoint/2010/main" val="9678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E432E-2C5F-4655-872A-D9A5D9B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Empleados de recursos humanos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56D08-CFE3-4541-B22B-19D552EF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135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Para acceder es necesario iniciar sesión con credenciales correspondientes a un empleado de este departamento.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C64CE6-6DAC-44E1-866A-AFD7380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441" y="3027285"/>
            <a:ext cx="5204359" cy="31745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48F8A36-ED6A-4132-B277-A6DF45B8B334}"/>
              </a:ext>
            </a:extLst>
          </p:cNvPr>
          <p:cNvSpPr/>
          <p:nvPr/>
        </p:nvSpPr>
        <p:spPr>
          <a:xfrm>
            <a:off x="791754" y="3106515"/>
            <a:ext cx="5206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Usuario: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carmenlozano@correo.com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Contraseña: 5678</a:t>
            </a:r>
          </a:p>
        </p:txBody>
      </p:sp>
    </p:spTree>
    <p:extLst>
      <p:ext uri="{BB962C8B-B14F-4D97-AF65-F5344CB8AC3E}">
        <p14:creationId xmlns:p14="http://schemas.microsoft.com/office/powerpoint/2010/main" val="26582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FC8E0-8D91-4016-9B58-85B7EAF8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75200"/>
            <a:ext cx="7574280" cy="64770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Cuando hemos iniciado sesión nos sale el menú principal: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D82FD7-41CF-4ED6-8CE0-FE3F2222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1615952"/>
            <a:ext cx="8139112" cy="26674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A9461EA-1517-4037-843A-08A098F4A161}"/>
              </a:ext>
            </a:extLst>
          </p:cNvPr>
          <p:cNvSpPr/>
          <p:nvPr/>
        </p:nvSpPr>
        <p:spPr>
          <a:xfrm>
            <a:off x="2360295" y="5069496"/>
            <a:ext cx="9334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 pulsamos en uno de los tres botones accedemos a una página desde la que se realiza operaciones de creación, actualización y eliminado de estos tipos de datos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477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4F13-CAC5-49C1-9AA8-BAE4059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0" y="390525"/>
            <a:ext cx="9189720" cy="57864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pulsamos en ‘Empleados’ podemos ver lo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siguiente,una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página en la que se muestran todos los empleados registrados en el sistema junto con sus datos y la empresa a la que pertenece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CCD11B-866F-4271-965F-B3C0FAC7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37898"/>
            <a:ext cx="7034212" cy="35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624110"/>
            <a:ext cx="9584372" cy="1280890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Eliminar información de algún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Desde esta misma pestaña se puede eliminar un empleado concreto seleccionando este haciendo uso del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 la izquierda de cada uno de ellos su correspondiente fila de la tabla y pulsando el el botón ‘Eliminar’.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Tras pulsar este botón se muestra un formulario de confirmación con todos los datos del usuario seleccionado donde se pueden comprobar los datos detenidamente para evitar errores.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53EA37-F945-4A4F-9FD6-FEBF29B6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893876"/>
            <a:ext cx="5489636" cy="13950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072EF9-FC63-4E83-956A-E6081328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05" y="3387926"/>
            <a:ext cx="30956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Editar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5058" cy="4351338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Seleccionamos el empleado que queramos editar y hacer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el botón ‘Editar’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753211-1401-4CE9-BCC9-F02F0E6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70" y="2847975"/>
            <a:ext cx="6380467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Añadir información de algún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905000"/>
            <a:ext cx="7109460" cy="3444241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Pulsamos el botón “añadir” pero en este caso no es necesario seleccionar ninguna fila.</a:t>
            </a: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pulsado se nos redirige a un formulario en el que introducir el ID del nuevo proyecto y un desplegable con todas las opciones de empresas clientes desde el que seleccionaremos a que empresa esta asignado este nuevo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BAB5E-B586-4901-A236-6755E7C2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2288619"/>
            <a:ext cx="3975710" cy="22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8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A684-9394-4457-A989-F39EB854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590955" cy="1280890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D4BB0-1EB3-47C6-94AE-BF9B1733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7520" cy="4351338"/>
          </a:xfrm>
        </p:spPr>
        <p:txBody>
          <a:bodyPr/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Desde la pestaña ‘gestión de empleados’ la barra de navegación podemos tanto dar de alta como dar de baja a empleados.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276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737</Words>
  <Application>Microsoft Office PowerPoint</Application>
  <PresentationFormat>Panorámica</PresentationFormat>
  <Paragraphs>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Espiral</vt:lpstr>
      <vt:lpstr>   Arquitectura y Diseño de sistemas Web y C/S  Práctica Final   </vt:lpstr>
      <vt:lpstr>INTRODUCCIÓN</vt:lpstr>
      <vt:lpstr>Empleados de recursos humanos</vt:lpstr>
      <vt:lpstr>Presentación de PowerPoint</vt:lpstr>
      <vt:lpstr>Presentación de PowerPoint</vt:lpstr>
      <vt:lpstr>Eliminar información de algún empleado</vt:lpstr>
      <vt:lpstr>Editar información de algún cliente</vt:lpstr>
      <vt:lpstr>Añadir información de algún cliente</vt:lpstr>
      <vt:lpstr>Gestión de empleados</vt:lpstr>
      <vt:lpstr>Gestión de empleados  - Dar de alta </vt:lpstr>
      <vt:lpstr>Gestión de empleados - Dar de baja </vt:lpstr>
      <vt:lpstr>Aprobar días libres</vt:lpstr>
      <vt:lpstr>Solicitar Informes</vt:lpstr>
      <vt:lpstr>Empleados de la empresa cliente</vt:lpstr>
      <vt:lpstr>Presentación de PowerPoint</vt:lpstr>
      <vt:lpstr>Solicitar día libre</vt:lpstr>
      <vt:lpstr>Calendario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Diseño de sistemas Web y C/S  Práctica Final</dc:title>
  <dc:creator>Álvaro Blanco</dc:creator>
  <cp:lastModifiedBy>Álvaro Blanco</cp:lastModifiedBy>
  <cp:revision>8</cp:revision>
  <dcterms:created xsi:type="dcterms:W3CDTF">2021-01-25T14:38:31Z</dcterms:created>
  <dcterms:modified xsi:type="dcterms:W3CDTF">2021-01-25T15:30:17Z</dcterms:modified>
</cp:coreProperties>
</file>