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1B7-D371-4511-9A18-163A073D4815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34FF-CCE9-4105-9DFC-707BF548C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16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1B7-D371-4511-9A18-163A073D4815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34FF-CCE9-4105-9DFC-707BF548C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78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1B7-D371-4511-9A18-163A073D4815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34FF-CCE9-4105-9DFC-707BF548C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1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1B7-D371-4511-9A18-163A073D4815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34FF-CCE9-4105-9DFC-707BF548C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31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1B7-D371-4511-9A18-163A073D4815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34FF-CCE9-4105-9DFC-707BF548C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5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1B7-D371-4511-9A18-163A073D4815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34FF-CCE9-4105-9DFC-707BF548C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53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1B7-D371-4511-9A18-163A073D4815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34FF-CCE9-4105-9DFC-707BF548C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80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1B7-D371-4511-9A18-163A073D4815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34FF-CCE9-4105-9DFC-707BF548C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8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1B7-D371-4511-9A18-163A073D4815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34FF-CCE9-4105-9DFC-707BF548C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2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1B7-D371-4511-9A18-163A073D4815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34FF-CCE9-4105-9DFC-707BF548C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88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E11B7-D371-4511-9A18-163A073D4815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34FF-CCE9-4105-9DFC-707BF548C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3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11B7-D371-4511-9A18-163A073D4815}" type="datetimeFigureOut">
              <a:rPr lang="zh-TW" altLang="en-US" smtClean="0"/>
              <a:t>2016/5/3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34FF-CCE9-4105-9DFC-707BF548C1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53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/>
              <a:t>MongoDB+Django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6970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54" y="450166"/>
            <a:ext cx="11415140" cy="608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3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429578"/>
            <a:ext cx="3571338" cy="1174139"/>
          </a:xfrm>
        </p:spPr>
        <p:txBody>
          <a:bodyPr/>
          <a:lstStyle/>
          <a:p>
            <a:r>
              <a:rPr lang="en-US" altLang="zh-TW" b="1" dirty="0"/>
              <a:t>Models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1603718"/>
            <a:ext cx="10515600" cy="429064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class </a:t>
            </a:r>
            <a:r>
              <a:rPr lang="en-US" altLang="zh-TW" dirty="0" err="1">
                <a:solidFill>
                  <a:schemeClr val="tx1"/>
                </a:solidFill>
              </a:rPr>
              <a:t>searchJob</a:t>
            </a:r>
            <a:r>
              <a:rPr lang="en-US" altLang="zh-TW" dirty="0">
                <a:solidFill>
                  <a:schemeClr val="tx1"/>
                </a:solidFill>
              </a:rPr>
              <a:t>(object):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 err="1">
                <a:solidFill>
                  <a:schemeClr val="tx1"/>
                </a:solidFill>
              </a:rPr>
              <a:t>def</a:t>
            </a:r>
            <a:r>
              <a:rPr lang="en-US" altLang="zh-TW" dirty="0">
                <a:solidFill>
                  <a:schemeClr val="tx1"/>
                </a:solidFill>
              </a:rPr>
              <a:t> __</a:t>
            </a:r>
            <a:r>
              <a:rPr lang="en-US" altLang="zh-TW" dirty="0" err="1">
                <a:solidFill>
                  <a:schemeClr val="tx1"/>
                </a:solidFill>
              </a:rPr>
              <a:t>init</a:t>
            </a:r>
            <a:r>
              <a:rPr lang="en-US" altLang="zh-TW" dirty="0">
                <a:solidFill>
                  <a:schemeClr val="tx1"/>
                </a:solidFill>
              </a:rPr>
              <a:t>__(self):		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	</a:t>
            </a:r>
            <a:r>
              <a:rPr lang="en-US" altLang="zh-TW" dirty="0" err="1">
                <a:solidFill>
                  <a:schemeClr val="tx1"/>
                </a:solidFill>
              </a:rPr>
              <a:t>self.client</a:t>
            </a:r>
            <a:r>
              <a:rPr lang="en-US" altLang="zh-TW" dirty="0">
                <a:solidFill>
                  <a:schemeClr val="tx1"/>
                </a:solidFill>
              </a:rPr>
              <a:t> = </a:t>
            </a:r>
            <a:r>
              <a:rPr lang="en-US" altLang="zh-TW" dirty="0" err="1">
                <a:solidFill>
                  <a:schemeClr val="tx1"/>
                </a:solidFill>
              </a:rPr>
              <a:t>MongoClient</a:t>
            </a:r>
            <a:r>
              <a:rPr lang="en-US" altLang="zh-TW" dirty="0">
                <a:solidFill>
                  <a:schemeClr val="tx1"/>
                </a:solidFill>
              </a:rPr>
              <a:t>(‘192.168.0.103’,27017)	 </a:t>
            </a:r>
            <a:r>
              <a:rPr lang="zh-TW" altLang="en-US" dirty="0">
                <a:solidFill>
                  <a:srgbClr val="FF0000"/>
                </a:solidFill>
              </a:rPr>
              <a:t>連接本機</a:t>
            </a:r>
            <a:r>
              <a:rPr lang="en-US" altLang="zh-TW" dirty="0" err="1">
                <a:solidFill>
                  <a:srgbClr val="FF0000"/>
                </a:solidFill>
              </a:rPr>
              <a:t>Mongodb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	</a:t>
            </a:r>
            <a:r>
              <a:rPr lang="en-US" altLang="zh-TW" dirty="0" err="1">
                <a:solidFill>
                  <a:schemeClr val="tx1"/>
                </a:solidFill>
              </a:rPr>
              <a:t>def</a:t>
            </a:r>
            <a:r>
              <a:rPr lang="en-US" altLang="zh-TW" dirty="0">
                <a:solidFill>
                  <a:schemeClr val="tx1"/>
                </a:solidFill>
              </a:rPr>
              <a:t> search(</a:t>
            </a:r>
            <a:r>
              <a:rPr lang="en-US" altLang="zh-TW" dirty="0" err="1">
                <a:solidFill>
                  <a:schemeClr val="tx1"/>
                </a:solidFill>
              </a:rPr>
              <a:t>self,name</a:t>
            </a:r>
            <a:r>
              <a:rPr lang="en-US" altLang="zh-TW" dirty="0">
                <a:solidFill>
                  <a:schemeClr val="tx1"/>
                </a:solidFill>
              </a:rPr>
              <a:t>):		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	</a:t>
            </a:r>
            <a:r>
              <a:rPr lang="en-US" altLang="zh-TW" dirty="0" err="1">
                <a:solidFill>
                  <a:schemeClr val="tx1"/>
                </a:solidFill>
              </a:rPr>
              <a:t>db</a:t>
            </a:r>
            <a:r>
              <a:rPr lang="en-US" altLang="zh-TW" dirty="0">
                <a:solidFill>
                  <a:schemeClr val="tx1"/>
                </a:solidFill>
              </a:rPr>
              <a:t> = </a:t>
            </a:r>
            <a:r>
              <a:rPr lang="en-US" altLang="zh-TW" dirty="0" err="1">
                <a:solidFill>
                  <a:schemeClr val="tx1"/>
                </a:solidFill>
              </a:rPr>
              <a:t>self.client.mongodb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使用資料庫</a:t>
            </a:r>
            <a:r>
              <a:rPr lang="en-US" altLang="zh-TW" dirty="0" err="1">
                <a:solidFill>
                  <a:srgbClr val="FF0000"/>
                </a:solidFill>
              </a:rPr>
              <a:t>mongodb</a:t>
            </a: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en-US" altLang="zh-TW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	collection = db.test123	 </a:t>
            </a:r>
            <a:r>
              <a:rPr lang="zh-TW" altLang="en-US" dirty="0">
                <a:solidFill>
                  <a:srgbClr val="FF0000"/>
                </a:solidFill>
              </a:rPr>
              <a:t>設定</a:t>
            </a:r>
            <a:r>
              <a:rPr lang="en-US" altLang="zh-TW" dirty="0">
                <a:solidFill>
                  <a:srgbClr val="FF0000"/>
                </a:solidFill>
              </a:rPr>
              <a:t>Collection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	result = [] 		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	for post in </a:t>
            </a:r>
            <a:r>
              <a:rPr lang="en-US" altLang="zh-TW" dirty="0" err="1">
                <a:solidFill>
                  <a:schemeClr val="tx1"/>
                </a:solidFill>
              </a:rPr>
              <a:t>collection.find</a:t>
            </a:r>
            <a:r>
              <a:rPr lang="en-US" altLang="zh-TW" dirty="0">
                <a:solidFill>
                  <a:schemeClr val="tx1"/>
                </a:solidFill>
              </a:rPr>
              <a:t>({“name”:{“$</a:t>
            </a:r>
            <a:r>
              <a:rPr lang="en-US" altLang="zh-TW" dirty="0" err="1">
                <a:solidFill>
                  <a:schemeClr val="tx1"/>
                </a:solidFill>
              </a:rPr>
              <a:t>regex”:name</a:t>
            </a:r>
            <a:r>
              <a:rPr lang="en-US" altLang="zh-TW" dirty="0">
                <a:solidFill>
                  <a:schemeClr val="tx1"/>
                </a:solidFill>
              </a:rPr>
              <a:t>}}):						</a:t>
            </a:r>
            <a:r>
              <a:rPr lang="en-US" altLang="zh-TW" dirty="0" err="1">
                <a:solidFill>
                  <a:schemeClr val="tx1"/>
                </a:solidFill>
              </a:rPr>
              <a:t>result.append</a:t>
            </a:r>
            <a:r>
              <a:rPr lang="en-US" altLang="zh-TW" dirty="0">
                <a:solidFill>
                  <a:schemeClr val="tx1"/>
                </a:solidFill>
              </a:rPr>
              <a:t>(post)	</a:t>
            </a:r>
            <a:r>
              <a:rPr lang="zh-TW" altLang="en-US" dirty="0">
                <a:solidFill>
                  <a:srgbClr val="FF0000"/>
                </a:solidFill>
              </a:rPr>
              <a:t>在</a:t>
            </a:r>
            <a:r>
              <a:rPr lang="en-US" altLang="zh-TW" dirty="0">
                <a:solidFill>
                  <a:srgbClr val="FF0000"/>
                </a:solidFill>
              </a:rPr>
              <a:t>Collection</a:t>
            </a:r>
            <a:r>
              <a:rPr lang="zh-TW" altLang="en-US" dirty="0">
                <a:solidFill>
                  <a:srgbClr val="FF0000"/>
                </a:solidFill>
              </a:rPr>
              <a:t>中尋找符合</a:t>
            </a:r>
            <a:r>
              <a:rPr lang="en-US" altLang="zh-TW" dirty="0">
                <a:solidFill>
                  <a:srgbClr val="FF0000"/>
                </a:solidFill>
              </a:rPr>
              <a:t>name</a:t>
            </a:r>
            <a:r>
              <a:rPr lang="zh-TW" altLang="en-US" dirty="0">
                <a:solidFill>
                  <a:srgbClr val="FF0000"/>
                </a:solidFill>
              </a:rPr>
              <a:t>的資料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		return result		</a:t>
            </a:r>
            <a:r>
              <a:rPr lang="zh-TW" altLang="en-US" dirty="0">
                <a:solidFill>
                  <a:srgbClr val="FF0000"/>
                </a:solidFill>
              </a:rPr>
              <a:t>放到</a:t>
            </a:r>
            <a:r>
              <a:rPr lang="en-US" altLang="zh-TW" dirty="0">
                <a:solidFill>
                  <a:srgbClr val="FF0000"/>
                </a:solidFill>
              </a:rPr>
              <a:t>Result[]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		</a:t>
            </a:r>
            <a:r>
              <a:rPr lang="en-US" altLang="zh-TW" dirty="0" err="1">
                <a:solidFill>
                  <a:schemeClr val="tx1"/>
                </a:solidFill>
              </a:rPr>
              <a:t>client.close</a:t>
            </a:r>
            <a:r>
              <a:rPr lang="en-US" altLang="zh-TW" dirty="0">
                <a:solidFill>
                  <a:schemeClr val="tx1"/>
                </a:solidFill>
              </a:rPr>
              <a:t>()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9" y="478302"/>
            <a:ext cx="11297594" cy="60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Dowload</a:t>
            </a:r>
            <a:r>
              <a:rPr lang="zh-TW" altLang="en-US" dirty="0"/>
              <a:t> </a:t>
            </a:r>
            <a:r>
              <a:rPr lang="en-US" altLang="zh-TW" dirty="0"/>
              <a:t>and Install MongoDB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913205"/>
            <a:ext cx="10515600" cy="4263757"/>
          </a:xfrm>
        </p:spPr>
        <p:txBody>
          <a:bodyPr/>
          <a:lstStyle/>
          <a:p>
            <a:r>
              <a:rPr lang="en-US" altLang="zh-TW" dirty="0"/>
              <a:t>https://www.mongodb.org/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661722"/>
            <a:ext cx="5346032" cy="37377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46" y="2630362"/>
            <a:ext cx="4848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2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930324" y="467629"/>
            <a:ext cx="10515600" cy="1500187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1.</a:t>
            </a:r>
            <a:r>
              <a:rPr lang="zh-TW" altLang="en-US" b="1" dirty="0">
                <a:solidFill>
                  <a:schemeClr val="tx1"/>
                </a:solidFill>
              </a:rPr>
              <a:t>創一個資料庫</a:t>
            </a:r>
            <a:r>
              <a:rPr lang="en-US" altLang="zh-TW" b="1" dirty="0">
                <a:solidFill>
                  <a:schemeClr val="tx1"/>
                </a:solidFill>
              </a:rPr>
              <a:t>Mongo</a:t>
            </a:r>
            <a:r>
              <a:rPr lang="zh-TW" altLang="en-US" b="1" dirty="0">
                <a:solidFill>
                  <a:schemeClr val="tx1"/>
                </a:solidFill>
              </a:rPr>
              <a:t>後 ，切換到</a:t>
            </a:r>
            <a:r>
              <a:rPr lang="en-US" altLang="zh-TW" b="1" dirty="0">
                <a:solidFill>
                  <a:schemeClr val="tx1"/>
                </a:solidFill>
              </a:rPr>
              <a:t>MONGODB</a:t>
            </a:r>
            <a:r>
              <a:rPr lang="zh-TW" altLang="en-US" b="1" dirty="0">
                <a:solidFill>
                  <a:schemeClr val="tx1"/>
                </a:solidFill>
              </a:rPr>
              <a:t>底下的</a:t>
            </a:r>
            <a:r>
              <a:rPr lang="en-US" altLang="zh-TW" b="1" dirty="0">
                <a:solidFill>
                  <a:schemeClr val="tx1"/>
                </a:solidFill>
              </a:rPr>
              <a:t>bin,</a:t>
            </a:r>
          </a:p>
          <a:p>
            <a:r>
              <a:rPr lang="zh-TW" altLang="en-US" b="1" dirty="0">
                <a:solidFill>
                  <a:schemeClr val="tx1"/>
                </a:solidFill>
              </a:rPr>
              <a:t>設定資料庫路徑</a:t>
            </a:r>
          </a:p>
          <a:p>
            <a:r>
              <a:rPr lang="zh-TW" altLang="en-US" dirty="0"/>
              <a:t>           </a:t>
            </a:r>
            <a:r>
              <a:rPr lang="en-US" altLang="zh-TW" b="1" dirty="0" err="1">
                <a:solidFill>
                  <a:schemeClr val="tx1"/>
                </a:solidFill>
              </a:rPr>
              <a:t>Mongod</a:t>
            </a:r>
            <a:r>
              <a:rPr lang="en-US" altLang="zh-TW" b="1" dirty="0">
                <a:solidFill>
                  <a:schemeClr val="tx1"/>
                </a:solidFill>
              </a:rPr>
              <a:t> –</a:t>
            </a:r>
            <a:r>
              <a:rPr lang="en-US" altLang="zh-TW" b="1" dirty="0" err="1">
                <a:solidFill>
                  <a:schemeClr val="tx1"/>
                </a:solidFill>
              </a:rPr>
              <a:t>dbpath</a:t>
            </a:r>
            <a:r>
              <a:rPr lang="en-US" altLang="zh-TW" b="1" dirty="0">
                <a:solidFill>
                  <a:schemeClr val="tx1"/>
                </a:solidFill>
              </a:rPr>
              <a:t> “C:\Users\CandyNote\Desktop\mongo”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5" y="1967816"/>
            <a:ext cx="9664505" cy="4643999"/>
          </a:xfrm>
        </p:spPr>
      </p:pic>
    </p:spTree>
    <p:extLst>
      <p:ext uri="{BB962C8B-B14F-4D97-AF65-F5344CB8AC3E}">
        <p14:creationId xmlns:p14="http://schemas.microsoft.com/office/powerpoint/2010/main" val="75491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50496" y="1086607"/>
            <a:ext cx="4823362" cy="643719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完成後</a:t>
            </a:r>
            <a:r>
              <a:rPr lang="en-US" altLang="zh-TW" b="1" dirty="0">
                <a:solidFill>
                  <a:schemeClr val="tx1"/>
                </a:solidFill>
              </a:rPr>
              <a:t>Shell</a:t>
            </a:r>
            <a:r>
              <a:rPr lang="zh-TW" altLang="en-US" b="1" dirty="0">
                <a:solidFill>
                  <a:schemeClr val="tx1"/>
                </a:solidFill>
              </a:rPr>
              <a:t>和資料庫會顯示如下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8966"/>
            <a:ext cx="6359891" cy="41616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01" y="580170"/>
            <a:ext cx="5507257" cy="61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7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0835" y="566103"/>
            <a:ext cx="5583017" cy="15001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latin typeface="+mj-ea"/>
                <a:ea typeface="+mj-ea"/>
              </a:rPr>
              <a:t>Json</a:t>
            </a:r>
            <a:r>
              <a:rPr lang="zh-TW" altLang="en-US" b="1" dirty="0">
                <a:solidFill>
                  <a:srgbClr val="FF0000"/>
                </a:solidFill>
                <a:latin typeface="+mj-ea"/>
                <a:ea typeface="+mj-ea"/>
              </a:rPr>
              <a:t>匯入</a:t>
            </a:r>
            <a:r>
              <a:rPr lang="en-US" altLang="zh-TW" b="1" dirty="0" err="1">
                <a:solidFill>
                  <a:srgbClr val="FF0000"/>
                </a:solidFill>
                <a:latin typeface="+mj-ea"/>
                <a:ea typeface="+mj-ea"/>
              </a:rPr>
              <a:t>mongodb</a:t>
            </a:r>
            <a:r>
              <a:rPr lang="en-US" altLang="zh-TW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</a:p>
          <a:p>
            <a:r>
              <a:rPr lang="zh-TW" altLang="en-US" sz="1900" b="1" dirty="0">
                <a:solidFill>
                  <a:schemeClr val="tx1"/>
                </a:solidFill>
                <a:latin typeface="+mj-ea"/>
                <a:ea typeface="+mj-ea"/>
              </a:rPr>
              <a:t>先將</a:t>
            </a:r>
            <a:r>
              <a:rPr lang="en-US" altLang="zh-TW" sz="1900" b="1" dirty="0" err="1">
                <a:solidFill>
                  <a:schemeClr val="tx1"/>
                </a:solidFill>
                <a:latin typeface="+mj-ea"/>
                <a:ea typeface="+mj-ea"/>
              </a:rPr>
              <a:t>json</a:t>
            </a:r>
            <a:r>
              <a:rPr lang="zh-TW" altLang="en-US" sz="1900" b="1" dirty="0">
                <a:solidFill>
                  <a:schemeClr val="tx1"/>
                </a:solidFill>
                <a:latin typeface="+mj-ea"/>
                <a:ea typeface="+mj-ea"/>
              </a:rPr>
              <a:t>檔丟到</a:t>
            </a:r>
            <a:r>
              <a:rPr lang="en-US" altLang="zh-TW" sz="1900" b="1" dirty="0">
                <a:solidFill>
                  <a:schemeClr val="tx1"/>
                </a:solidFill>
                <a:latin typeface="+mj-ea"/>
                <a:ea typeface="+mj-ea"/>
              </a:rPr>
              <a:t>bin </a:t>
            </a:r>
            <a:r>
              <a:rPr lang="zh-TW" altLang="en-US" sz="1900" b="1" dirty="0">
                <a:solidFill>
                  <a:schemeClr val="tx1"/>
                </a:solidFill>
                <a:latin typeface="+mj-ea"/>
                <a:ea typeface="+mj-ea"/>
              </a:rPr>
              <a:t>然後開一個新的</a:t>
            </a:r>
            <a:r>
              <a:rPr lang="en-US" altLang="zh-TW" sz="1900" b="1" dirty="0">
                <a:solidFill>
                  <a:schemeClr val="tx1"/>
                </a:solidFill>
                <a:latin typeface="+mj-ea"/>
                <a:ea typeface="+mj-ea"/>
              </a:rPr>
              <a:t>shell</a:t>
            </a:r>
          </a:p>
          <a:p>
            <a:r>
              <a:rPr lang="en-US" altLang="zh-TW" sz="1900" b="1" dirty="0">
                <a:solidFill>
                  <a:schemeClr val="tx1"/>
                </a:solidFill>
                <a:latin typeface="+mj-ea"/>
                <a:ea typeface="+mj-ea"/>
              </a:rPr>
              <a:t>\bin&gt;</a:t>
            </a:r>
            <a:r>
              <a:rPr lang="en-US" altLang="zh-TW" sz="1900" b="1" dirty="0" err="1">
                <a:solidFill>
                  <a:schemeClr val="tx1"/>
                </a:solidFill>
                <a:latin typeface="+mj-ea"/>
                <a:ea typeface="+mj-ea"/>
              </a:rPr>
              <a:t>mongoimport</a:t>
            </a:r>
            <a:r>
              <a:rPr lang="en-US" altLang="zh-TW" sz="1900" b="1" dirty="0">
                <a:solidFill>
                  <a:schemeClr val="tx1"/>
                </a:solidFill>
                <a:latin typeface="+mj-ea"/>
                <a:ea typeface="+mj-ea"/>
              </a:rPr>
              <a:t> -d </a:t>
            </a:r>
            <a:r>
              <a:rPr lang="en-US" altLang="zh-TW" sz="1900" b="1" dirty="0" err="1">
                <a:solidFill>
                  <a:schemeClr val="tx1"/>
                </a:solidFill>
                <a:latin typeface="+mj-ea"/>
                <a:ea typeface="+mj-ea"/>
              </a:rPr>
              <a:t>mongodb</a:t>
            </a:r>
            <a:r>
              <a:rPr lang="en-US" altLang="zh-TW" sz="1900" b="1" dirty="0">
                <a:solidFill>
                  <a:schemeClr val="tx1"/>
                </a:solidFill>
                <a:latin typeface="+mj-ea"/>
                <a:ea typeface="+mj-ea"/>
              </a:rPr>
              <a:t> -c test </a:t>
            </a:r>
            <a:r>
              <a:rPr lang="en-US" altLang="zh-TW" sz="1900" b="1" dirty="0" err="1">
                <a:solidFill>
                  <a:schemeClr val="tx1"/>
                </a:solidFill>
                <a:latin typeface="+mj-ea"/>
                <a:ea typeface="+mj-ea"/>
              </a:rPr>
              <a:t>cc.json</a:t>
            </a:r>
            <a:r>
              <a:rPr lang="en-US" altLang="zh-TW" sz="1900" b="1" dirty="0">
                <a:solidFill>
                  <a:schemeClr val="tx1"/>
                </a:solidFill>
                <a:latin typeface="+mj-ea"/>
                <a:ea typeface="+mj-ea"/>
              </a:rPr>
              <a:t> –</a:t>
            </a:r>
            <a:r>
              <a:rPr lang="en-US" altLang="zh-TW" sz="1900" b="1" dirty="0" err="1">
                <a:solidFill>
                  <a:schemeClr val="tx1"/>
                </a:solidFill>
                <a:latin typeface="+mj-ea"/>
                <a:ea typeface="+mj-ea"/>
              </a:rPr>
              <a:t>jsonArray</a:t>
            </a:r>
            <a:endParaRPr lang="en-US" altLang="zh-TW" sz="1900" b="1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zh-TW" sz="1900" b="1" dirty="0">
                <a:solidFill>
                  <a:schemeClr val="tx1"/>
                </a:solidFill>
                <a:latin typeface="+mj-ea"/>
                <a:ea typeface="+mj-ea"/>
              </a:rPr>
              <a:t>DB = </a:t>
            </a:r>
            <a:r>
              <a:rPr lang="en-US" altLang="zh-TW" sz="1900" b="1" dirty="0" err="1">
                <a:solidFill>
                  <a:schemeClr val="tx1"/>
                </a:solidFill>
                <a:latin typeface="+mj-ea"/>
                <a:ea typeface="+mj-ea"/>
              </a:rPr>
              <a:t>mongodb</a:t>
            </a:r>
            <a:r>
              <a:rPr lang="en-US" altLang="zh-TW" sz="1900" b="1" dirty="0">
                <a:solidFill>
                  <a:schemeClr val="tx1"/>
                </a:solidFill>
                <a:latin typeface="+mj-ea"/>
                <a:ea typeface="+mj-ea"/>
              </a:rPr>
              <a:t>, Collection = test</a:t>
            </a:r>
            <a:endParaRPr lang="zh-TW" altLang="en-US" sz="19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81" y="2225096"/>
            <a:ext cx="4964029" cy="39624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458" y="2225096"/>
            <a:ext cx="6260133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44391" y="720848"/>
            <a:ext cx="10515600" cy="1500187"/>
          </a:xfrm>
        </p:spPr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成功會顯示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imported 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筆數 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documents</a:t>
            </a:r>
          </a:p>
          <a:p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在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bin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輸入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mongo 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執行</a:t>
            </a:r>
            <a:r>
              <a:rPr lang="en-US" altLang="zh-TW" b="1" dirty="0" err="1">
                <a:solidFill>
                  <a:schemeClr val="tx1"/>
                </a:solidFill>
                <a:latin typeface="+mj-ea"/>
                <a:ea typeface="+mj-ea"/>
              </a:rPr>
              <a:t>mongodb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&gt;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use mongo(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切換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DB)&gt;</a:t>
            </a:r>
            <a:r>
              <a:rPr lang="en-US" altLang="zh-TW" b="1" dirty="0" err="1">
                <a:solidFill>
                  <a:schemeClr val="tx1"/>
                </a:solidFill>
                <a:latin typeface="+mj-ea"/>
                <a:ea typeface="+mj-ea"/>
              </a:rPr>
              <a:t>db.test.findOne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() 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可以查出</a:t>
            </a:r>
            <a:r>
              <a:rPr lang="en-US" altLang="zh-TW" b="1" dirty="0" err="1">
                <a:solidFill>
                  <a:schemeClr val="tx1"/>
                </a:solidFill>
                <a:latin typeface="+mj-ea"/>
                <a:ea typeface="+mj-ea"/>
              </a:rPr>
              <a:t>json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檔內的資料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4" y="2359851"/>
            <a:ext cx="6448425" cy="4219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02548" y="3066613"/>
            <a:ext cx="49377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Relation </a:t>
            </a:r>
            <a:r>
              <a:rPr lang="en-US" altLang="zh-TW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lang="en-US" altLang="zh-TW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              MongoDB</a:t>
            </a:r>
          </a:p>
          <a:p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--------------------------------------------------------------</a:t>
            </a:r>
            <a:br>
              <a:rPr lang="en-US" altLang="zh-TW" dirty="0"/>
            </a:br>
            <a:r>
              <a:rPr lang="zh-TW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資料庫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(Database)                         </a:t>
            </a:r>
            <a:r>
              <a:rPr lang="en-US" altLang="zh-TW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DataBase</a:t>
            </a:r>
            <a:br>
              <a:rPr lang="en-US" altLang="zh-TW" dirty="0"/>
            </a:br>
            <a:r>
              <a:rPr lang="zh-TW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資料表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(Table)                               Collection</a:t>
            </a:r>
            <a:br>
              <a:rPr lang="en-US" altLang="zh-TW" dirty="0"/>
            </a:br>
            <a:r>
              <a:rPr lang="zh-TW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資料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(Record/Row)                        Document</a:t>
            </a:r>
            <a:br>
              <a:rPr lang="en-US" altLang="zh-TW" dirty="0"/>
            </a:br>
            <a:r>
              <a:rPr lang="zh-TW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欄位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(Column)                                Field</a:t>
            </a:r>
            <a:br>
              <a:rPr lang="en-US" altLang="zh-TW" dirty="0"/>
            </a:br>
            <a:r>
              <a:rPr lang="zh-TW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主索引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(PK)                                   _id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                                        </a:t>
            </a:r>
            <a:r>
              <a:rPr lang="en-US" altLang="zh-TW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 )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stored procedure                          </a:t>
            </a:r>
            <a:r>
              <a:rPr lang="en-US" altLang="zh-TW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mapreduce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93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2250832"/>
            <a:ext cx="5245393" cy="2912012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1.</a:t>
            </a:r>
            <a:r>
              <a:rPr lang="zh-TW" altLang="en-US" b="1" dirty="0">
                <a:solidFill>
                  <a:schemeClr val="tx1"/>
                </a:solidFill>
              </a:rPr>
              <a:t>由瀏覽器送出</a:t>
            </a:r>
            <a:r>
              <a:rPr lang="en-US" altLang="zh-TW" b="1" dirty="0" err="1">
                <a:solidFill>
                  <a:schemeClr val="tx1"/>
                </a:solidFill>
              </a:rPr>
              <a:t>HTTPprequest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2.Django</a:t>
            </a:r>
            <a:r>
              <a:rPr lang="zh-TW" altLang="en-US" b="1" dirty="0">
                <a:solidFill>
                  <a:schemeClr val="tx1"/>
                </a:solidFill>
              </a:rPr>
              <a:t>依據</a:t>
            </a:r>
            <a:r>
              <a:rPr lang="en-US" altLang="zh-TW" b="1" dirty="0">
                <a:solidFill>
                  <a:schemeClr val="tx1"/>
                </a:solidFill>
              </a:rPr>
              <a:t>URL</a:t>
            </a:r>
            <a:r>
              <a:rPr lang="zh-TW" altLang="en-US" b="1" dirty="0">
                <a:solidFill>
                  <a:schemeClr val="tx1"/>
                </a:solidFill>
              </a:rPr>
              <a:t> </a:t>
            </a:r>
            <a:r>
              <a:rPr lang="en-US" altLang="zh-TW" b="1" dirty="0">
                <a:solidFill>
                  <a:schemeClr val="tx1"/>
                </a:solidFill>
              </a:rPr>
              <a:t>configuration</a:t>
            </a:r>
            <a:r>
              <a:rPr lang="zh-TW" altLang="en-US" b="1" dirty="0">
                <a:solidFill>
                  <a:schemeClr val="tx1"/>
                </a:solidFill>
              </a:rPr>
              <a:t>分配至對應的</a:t>
            </a:r>
            <a:r>
              <a:rPr lang="en-US" altLang="zh-TW" b="1" dirty="0">
                <a:solidFill>
                  <a:schemeClr val="tx1"/>
                </a:solidFill>
              </a:rPr>
              <a:t>View(Function)</a:t>
            </a:r>
          </a:p>
          <a:p>
            <a:r>
              <a:rPr lang="en-US" altLang="zh-TW" b="1" dirty="0">
                <a:solidFill>
                  <a:schemeClr val="tx1"/>
                </a:solidFill>
              </a:rPr>
              <a:t>3.View</a:t>
            </a:r>
            <a:r>
              <a:rPr lang="zh-TW" altLang="en-US" b="1" dirty="0">
                <a:solidFill>
                  <a:schemeClr val="tx1"/>
                </a:solidFill>
              </a:rPr>
              <a:t>進行資料庫操作或其他運算，並回傳</a:t>
            </a:r>
            <a:r>
              <a:rPr lang="en-US" altLang="zh-TW" b="1" dirty="0">
                <a:solidFill>
                  <a:schemeClr val="tx1"/>
                </a:solidFill>
              </a:rPr>
              <a:t>Http Response</a:t>
            </a:r>
            <a:r>
              <a:rPr lang="zh-TW" altLang="en-US" b="1" dirty="0">
                <a:solidFill>
                  <a:schemeClr val="tx1"/>
                </a:solidFill>
              </a:rPr>
              <a:t>物件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4.</a:t>
            </a:r>
            <a:r>
              <a:rPr lang="zh-TW" altLang="en-US" b="1" dirty="0">
                <a:solidFill>
                  <a:schemeClr val="tx1"/>
                </a:solidFill>
              </a:rPr>
              <a:t>瀏覽器依據</a:t>
            </a:r>
            <a:r>
              <a:rPr lang="en-US" altLang="zh-TW" b="1" dirty="0" err="1">
                <a:solidFill>
                  <a:schemeClr val="tx1"/>
                </a:solidFill>
              </a:rPr>
              <a:t>HTTPResponse</a:t>
            </a:r>
            <a:r>
              <a:rPr lang="zh-TW" altLang="en-US" b="1" dirty="0">
                <a:solidFill>
                  <a:schemeClr val="tx1"/>
                </a:solidFill>
              </a:rPr>
              <a:t>顯示網頁畫面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041" y="593725"/>
            <a:ext cx="5086350" cy="54959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1851" y="937233"/>
            <a:ext cx="23333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b="1" dirty="0"/>
              <a:t>Django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8527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914401"/>
            <a:ext cx="10515600" cy="1645919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1.</a:t>
            </a:r>
            <a:r>
              <a:rPr lang="zh-TW" altLang="en-US" dirty="0">
                <a:solidFill>
                  <a:schemeClr val="tx1"/>
                </a:solidFill>
              </a:rPr>
              <a:t>收到</a:t>
            </a:r>
            <a:r>
              <a:rPr lang="en-US" altLang="zh-TW" dirty="0">
                <a:solidFill>
                  <a:schemeClr val="tx1"/>
                </a:solidFill>
              </a:rPr>
              <a:t>request</a:t>
            </a:r>
            <a:r>
              <a:rPr lang="zh-TW" altLang="en-US" dirty="0">
                <a:solidFill>
                  <a:schemeClr val="tx1"/>
                </a:solidFill>
              </a:rPr>
              <a:t> ，由套件的</a:t>
            </a:r>
            <a:r>
              <a:rPr lang="en-US" altLang="zh-TW" dirty="0">
                <a:solidFill>
                  <a:schemeClr val="tx1"/>
                </a:solidFill>
              </a:rPr>
              <a:t>urls.py</a:t>
            </a:r>
            <a:r>
              <a:rPr lang="zh-TW" altLang="en-US" dirty="0">
                <a:solidFill>
                  <a:schemeClr val="tx1"/>
                </a:solidFill>
              </a:rPr>
              <a:t>來選擇使用哪個</a:t>
            </a:r>
            <a:r>
              <a:rPr lang="en-US" altLang="zh-TW" dirty="0">
                <a:solidFill>
                  <a:schemeClr val="tx1"/>
                </a:solidFill>
              </a:rPr>
              <a:t>View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2.</a:t>
            </a:r>
            <a:r>
              <a:rPr lang="zh-TW" altLang="en-US" dirty="0">
                <a:solidFill>
                  <a:schemeClr val="tx1"/>
                </a:solidFill>
              </a:rPr>
              <a:t>這邊要</a:t>
            </a:r>
            <a:r>
              <a:rPr lang="en-US" altLang="zh-TW" dirty="0">
                <a:solidFill>
                  <a:schemeClr val="tx1"/>
                </a:solidFill>
              </a:rPr>
              <a:t>Import</a:t>
            </a:r>
            <a:r>
              <a:rPr lang="zh-TW" altLang="en-US" dirty="0">
                <a:solidFill>
                  <a:schemeClr val="tx1"/>
                </a:solidFill>
              </a:rPr>
              <a:t>寫好的</a:t>
            </a:r>
            <a:r>
              <a:rPr lang="en-US" altLang="zh-TW" dirty="0">
                <a:solidFill>
                  <a:schemeClr val="tx1"/>
                </a:solidFill>
              </a:rPr>
              <a:t>Function </a:t>
            </a:r>
            <a:r>
              <a:rPr lang="zh-TW" altLang="en-US" dirty="0">
                <a:solidFill>
                  <a:schemeClr val="tx1"/>
                </a:solidFill>
              </a:rPr>
              <a:t>，第</a:t>
            </a:r>
            <a:r>
              <a:rPr lang="en-US" altLang="zh-TW" dirty="0">
                <a:solidFill>
                  <a:schemeClr val="tx1"/>
                </a:solidFill>
              </a:rPr>
              <a:t>18</a:t>
            </a:r>
            <a:r>
              <a:rPr lang="zh-TW" altLang="en-US" dirty="0">
                <a:solidFill>
                  <a:schemeClr val="tx1"/>
                </a:solidFill>
              </a:rPr>
              <a:t>行</a:t>
            </a: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241945"/>
            <a:ext cx="90963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668729"/>
            <a:ext cx="3444728" cy="977191"/>
          </a:xfrm>
        </p:spPr>
        <p:txBody>
          <a:bodyPr/>
          <a:lstStyle/>
          <a:p>
            <a:r>
              <a:rPr lang="en-US" altLang="zh-TW" b="1" dirty="0"/>
              <a:t>Views</a:t>
            </a:r>
            <a:endParaRPr lang="zh-TW" altLang="en-US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1814733"/>
            <a:ext cx="10515600" cy="427491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tx1"/>
                </a:solidFill>
              </a:rPr>
              <a:t>1.</a:t>
            </a:r>
            <a:r>
              <a:rPr lang="zh-TW" altLang="en-US" b="1" dirty="0">
                <a:solidFill>
                  <a:schemeClr val="tx1"/>
                </a:solidFill>
              </a:rPr>
              <a:t>第</a:t>
            </a:r>
            <a:r>
              <a:rPr lang="en-US" altLang="zh-TW" b="1" dirty="0">
                <a:solidFill>
                  <a:schemeClr val="tx1"/>
                </a:solidFill>
              </a:rPr>
              <a:t>10</a:t>
            </a:r>
            <a:r>
              <a:rPr lang="zh-TW" altLang="en-US" b="1" dirty="0">
                <a:solidFill>
                  <a:schemeClr val="tx1"/>
                </a:solidFill>
              </a:rPr>
              <a:t>行 </a:t>
            </a:r>
            <a:r>
              <a:rPr lang="en-US" altLang="zh-TW" b="1" dirty="0">
                <a:solidFill>
                  <a:schemeClr val="tx1"/>
                </a:solidFill>
              </a:rPr>
              <a:t>name </a:t>
            </a:r>
            <a:r>
              <a:rPr lang="zh-TW" altLang="en-US" b="1" dirty="0">
                <a:solidFill>
                  <a:schemeClr val="tx1"/>
                </a:solidFill>
              </a:rPr>
              <a:t>為收到</a:t>
            </a:r>
            <a:r>
              <a:rPr lang="en-US" altLang="zh-TW" b="1" dirty="0">
                <a:solidFill>
                  <a:schemeClr val="tx1"/>
                </a:solidFill>
              </a:rPr>
              <a:t>request</a:t>
            </a:r>
            <a:r>
              <a:rPr lang="zh-TW" altLang="en-US" b="1" dirty="0">
                <a:solidFill>
                  <a:schemeClr val="tx1"/>
                </a:solidFill>
              </a:rPr>
              <a:t>的值，例如我在網頁要求搜尋鴻海。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2.</a:t>
            </a:r>
            <a:r>
              <a:rPr lang="zh-TW" altLang="en-US" b="1" dirty="0">
                <a:solidFill>
                  <a:schemeClr val="tx1"/>
                </a:solidFill>
              </a:rPr>
              <a:t>第</a:t>
            </a:r>
            <a:r>
              <a:rPr lang="en-US" altLang="zh-TW" b="1" dirty="0">
                <a:solidFill>
                  <a:schemeClr val="tx1"/>
                </a:solidFill>
              </a:rPr>
              <a:t>12</a:t>
            </a:r>
            <a:r>
              <a:rPr lang="zh-TW" altLang="en-US" b="1" dirty="0">
                <a:solidFill>
                  <a:schemeClr val="tx1"/>
                </a:solidFill>
              </a:rPr>
              <a:t>行</a:t>
            </a:r>
            <a:r>
              <a:rPr lang="en-US" altLang="zh-TW" b="1" dirty="0">
                <a:solidFill>
                  <a:schemeClr val="tx1"/>
                </a:solidFill>
              </a:rPr>
              <a:t>job</a:t>
            </a:r>
            <a:r>
              <a:rPr lang="zh-TW" altLang="en-US" b="1" dirty="0">
                <a:solidFill>
                  <a:schemeClr val="tx1"/>
                </a:solidFill>
              </a:rPr>
              <a:t>使用第</a:t>
            </a:r>
            <a:r>
              <a:rPr lang="en-US" altLang="zh-TW" b="1" dirty="0">
                <a:solidFill>
                  <a:schemeClr val="tx1"/>
                </a:solidFill>
              </a:rPr>
              <a:t>10</a:t>
            </a:r>
            <a:r>
              <a:rPr lang="zh-TW" altLang="en-US" b="1" dirty="0">
                <a:solidFill>
                  <a:schemeClr val="tx1"/>
                </a:solidFill>
              </a:rPr>
              <a:t>行所給的值去資料庫搜尋。搜尋資料庫的方法寫在</a:t>
            </a:r>
            <a:r>
              <a:rPr lang="en-US" altLang="zh-TW" b="1" dirty="0">
                <a:solidFill>
                  <a:schemeClr val="tx1"/>
                </a:solidFill>
              </a:rPr>
              <a:t>Models</a:t>
            </a:r>
            <a:r>
              <a:rPr lang="zh-TW" altLang="en-US" b="1" dirty="0">
                <a:solidFill>
                  <a:schemeClr val="tx1"/>
                </a:solidFill>
              </a:rPr>
              <a:t>裡面，所以要記得</a:t>
            </a:r>
            <a:r>
              <a:rPr lang="en-US" altLang="zh-TW" b="1" dirty="0">
                <a:solidFill>
                  <a:schemeClr val="tx1"/>
                </a:solidFill>
              </a:rPr>
              <a:t>Import Models</a:t>
            </a:r>
            <a:r>
              <a:rPr lang="zh-TW" altLang="en-US" b="1" dirty="0">
                <a:solidFill>
                  <a:schemeClr val="tx1"/>
                </a:solidFill>
              </a:rPr>
              <a:t>。</a:t>
            </a:r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>
                <a:solidFill>
                  <a:schemeClr val="tx1"/>
                </a:solidFill>
              </a:rPr>
              <a:t>3.</a:t>
            </a:r>
            <a:r>
              <a:rPr lang="zh-TW" altLang="en-US" b="1" dirty="0">
                <a:solidFill>
                  <a:schemeClr val="tx1"/>
                </a:solidFill>
              </a:rPr>
              <a:t>找到符合的結果</a:t>
            </a:r>
            <a:r>
              <a:rPr lang="en-US" altLang="zh-TW" b="1" dirty="0">
                <a:solidFill>
                  <a:schemeClr val="tx1"/>
                </a:solidFill>
              </a:rPr>
              <a:t>(JOB)</a:t>
            </a:r>
            <a:r>
              <a:rPr lang="zh-TW" altLang="en-US" b="1" dirty="0">
                <a:solidFill>
                  <a:schemeClr val="tx1"/>
                </a:solidFill>
              </a:rPr>
              <a:t>，最後回傳</a:t>
            </a:r>
            <a:r>
              <a:rPr lang="en-US" altLang="zh-TW" b="1" dirty="0">
                <a:solidFill>
                  <a:schemeClr val="tx1"/>
                </a:solidFill>
              </a:rPr>
              <a:t>Http Response </a:t>
            </a:r>
            <a:r>
              <a:rPr lang="zh-TW" altLang="en-US" b="1" dirty="0">
                <a:solidFill>
                  <a:schemeClr val="tx1"/>
                </a:solidFill>
              </a:rPr>
              <a:t>到</a:t>
            </a:r>
            <a:r>
              <a:rPr lang="en-US" altLang="zh-TW" b="1" dirty="0">
                <a:solidFill>
                  <a:schemeClr val="tx1"/>
                </a:solidFill>
              </a:rPr>
              <a:t>Post_list.html</a:t>
            </a:r>
          </a:p>
          <a:p>
            <a:endParaRPr lang="en-US" altLang="zh-TW" b="1" dirty="0">
              <a:solidFill>
                <a:schemeClr val="tx1"/>
              </a:solidFill>
            </a:endParaRPr>
          </a:p>
          <a:p>
            <a:r>
              <a:rPr lang="en-US" altLang="zh-TW" b="1" dirty="0" err="1">
                <a:solidFill>
                  <a:schemeClr val="tx1"/>
                </a:solidFill>
              </a:rPr>
              <a:t>def</a:t>
            </a:r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b="1" dirty="0" err="1">
                <a:solidFill>
                  <a:schemeClr val="tx1"/>
                </a:solidFill>
              </a:rPr>
              <a:t>getjob</a:t>
            </a:r>
            <a:r>
              <a:rPr lang="en-US" altLang="zh-TW" b="1" dirty="0">
                <a:solidFill>
                  <a:schemeClr val="tx1"/>
                </a:solidFill>
              </a:rPr>
              <a:t>(</a:t>
            </a:r>
            <a:r>
              <a:rPr lang="en-US" altLang="zh-TW" b="1" dirty="0" err="1">
                <a:solidFill>
                  <a:schemeClr val="tx1"/>
                </a:solidFill>
              </a:rPr>
              <a:t>request,name</a:t>
            </a:r>
            <a:r>
              <a:rPr lang="en-US" altLang="zh-TW" b="1" dirty="0">
                <a:solidFill>
                  <a:schemeClr val="tx1"/>
                </a:solidFill>
              </a:rPr>
              <a:t>):	</a:t>
            </a:r>
          </a:p>
          <a:p>
            <a:r>
              <a:rPr lang="en-US" altLang="zh-TW" b="1" dirty="0">
                <a:solidFill>
                  <a:schemeClr val="tx1"/>
                </a:solidFill>
              </a:rPr>
              <a:t>	name = </a:t>
            </a:r>
            <a:r>
              <a:rPr lang="en-US" altLang="zh-TW" b="1" dirty="0" err="1">
                <a:solidFill>
                  <a:schemeClr val="tx1"/>
                </a:solidFill>
              </a:rPr>
              <a:t>request.GET</a:t>
            </a:r>
            <a:r>
              <a:rPr lang="en-US" altLang="zh-TW" b="1" dirty="0">
                <a:solidFill>
                  <a:schemeClr val="tx1"/>
                </a:solidFill>
              </a:rPr>
              <a:t>['name']	</a:t>
            </a:r>
          </a:p>
          <a:p>
            <a:r>
              <a:rPr lang="en-US" altLang="zh-TW" b="1" dirty="0">
                <a:solidFill>
                  <a:schemeClr val="tx1"/>
                </a:solidFill>
              </a:rPr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job = </a:t>
            </a:r>
            <a:r>
              <a:rPr lang="en-US" altLang="zh-TW" b="1" dirty="0" err="1">
                <a:solidFill>
                  <a:srgbClr val="FF0000"/>
                </a:solidFill>
              </a:rPr>
              <a:t>searchJob</a:t>
            </a:r>
            <a:r>
              <a:rPr lang="en-US" altLang="zh-TW" b="1" dirty="0">
                <a:solidFill>
                  <a:srgbClr val="FF0000"/>
                </a:solidFill>
              </a:rPr>
              <a:t>().search(name)</a:t>
            </a:r>
            <a:r>
              <a:rPr lang="en-US" altLang="zh-TW" b="1" dirty="0">
                <a:solidFill>
                  <a:schemeClr val="tx1"/>
                </a:solidFill>
              </a:rPr>
              <a:t>	</a:t>
            </a:r>
            <a:r>
              <a:rPr lang="zh-TW" altLang="en-US" b="1" dirty="0">
                <a:solidFill>
                  <a:srgbClr val="FF0000"/>
                </a:solidFill>
              </a:rPr>
              <a:t>此方法寫在</a:t>
            </a:r>
            <a:r>
              <a:rPr lang="en-US" altLang="zh-TW" b="1" dirty="0">
                <a:solidFill>
                  <a:srgbClr val="FF0000"/>
                </a:solidFill>
              </a:rPr>
              <a:t>Models</a:t>
            </a:r>
          </a:p>
          <a:p>
            <a:r>
              <a:rPr lang="en-US" altLang="zh-TW" b="1" dirty="0">
                <a:solidFill>
                  <a:schemeClr val="tx1"/>
                </a:solidFill>
              </a:rPr>
              <a:t>	return </a:t>
            </a:r>
            <a:r>
              <a:rPr lang="en-US" altLang="zh-TW" b="1" dirty="0" err="1">
                <a:solidFill>
                  <a:schemeClr val="tx1"/>
                </a:solidFill>
              </a:rPr>
              <a:t>render_to_response</a:t>
            </a:r>
            <a:r>
              <a:rPr lang="en-US" altLang="zh-TW" b="1" dirty="0">
                <a:solidFill>
                  <a:schemeClr val="tx1"/>
                </a:solidFill>
              </a:rPr>
              <a:t>('</a:t>
            </a:r>
            <a:r>
              <a:rPr lang="en-US" altLang="zh-TW" b="1" dirty="0" err="1">
                <a:solidFill>
                  <a:schemeClr val="tx1"/>
                </a:solidFill>
              </a:rPr>
              <a:t>post_list.html',locals</a:t>
            </a:r>
            <a:r>
              <a:rPr lang="en-US" altLang="zh-TW" b="1" dirty="0">
                <a:solidFill>
                  <a:schemeClr val="tx1"/>
                </a:solidFill>
              </a:rPr>
              <a:t>())</a:t>
            </a:r>
          </a:p>
          <a:p>
            <a:endParaRPr lang="zh-TW" altLang="en-US" b="1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91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255</Words>
  <Application>Microsoft Office PowerPoint</Application>
  <PresentationFormat>寬螢幕</PresentationFormat>
  <Paragraphs>42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MongoDB+Django</vt:lpstr>
      <vt:lpstr>Dowload and Install MongoDB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Views</vt:lpstr>
      <vt:lpstr>PowerPoint 簡報</vt:lpstr>
      <vt:lpstr>Models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MongoDB+Django</dc:title>
  <dc:creator>CandyNote</dc:creator>
  <cp:lastModifiedBy>CandyNote</cp:lastModifiedBy>
  <cp:revision>14</cp:revision>
  <dcterms:created xsi:type="dcterms:W3CDTF">2016-05-03T10:16:19Z</dcterms:created>
  <dcterms:modified xsi:type="dcterms:W3CDTF">2016-05-03T13:41:45Z</dcterms:modified>
</cp:coreProperties>
</file>