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d1dcd10c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d1dcd10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d3c1cba7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d3c1cb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d1dcd10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d1dcd10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Luminos: We help the blind see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Developed by Bernard Lim, Guo Yong, </a:t>
            </a:r>
            <a:r>
              <a:rPr lang="en" sz="2400"/>
              <a:t>Horstann Ho, Pratham Manoj, and </a:t>
            </a:r>
            <a:r>
              <a:rPr lang="en" sz="2400"/>
              <a:t>Shaowei</a:t>
            </a:r>
            <a:endParaRPr b="1" sz="2400"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390275" y="3070425"/>
            <a:ext cx="63315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Slides Designer: Pratham Manoj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4"/>
          <p:cNvPicPr preferRelativeResize="0"/>
          <p:nvPr/>
        </p:nvPicPr>
        <p:blipFill rotWithShape="1">
          <a:blip r:embed="rId3">
            <a:alphaModFix/>
          </a:blip>
          <a:srcRect b="0" l="20432" r="20426" t="0"/>
          <a:stretch/>
        </p:blipFill>
        <p:spPr>
          <a:xfrm>
            <a:off x="2" y="0"/>
            <a:ext cx="45671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Meet Sam.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His visual impairment makes it a pain in everyday life to navigate his own surroundings. 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It gets all the more difficult when he’s all by himself, with no one to help him, exposing him to road hazards and physical injury.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20398" r="20404" t="0"/>
          <a:stretch/>
        </p:blipFill>
        <p:spPr>
          <a:xfrm>
            <a:off x="0" y="0"/>
            <a:ext cx="45672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But wait…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What if there was a device that could help Sam detect objects around him in real-time and tells him what he’s looking at?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3100" y="417525"/>
            <a:ext cx="86316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That’s exactly what our model does!</a:t>
            </a:r>
            <a:endParaRPr sz="3800">
              <a:solidFill>
                <a:schemeClr val="accent5"/>
              </a:solidFill>
            </a:endParaRPr>
          </a:p>
        </p:txBody>
      </p:sp>
      <p:grpSp>
        <p:nvGrpSpPr>
          <p:cNvPr id="92" name="Google Shape;92;p16"/>
          <p:cNvGrpSpPr/>
          <p:nvPr/>
        </p:nvGrpSpPr>
        <p:grpSpPr>
          <a:xfrm>
            <a:off x="6786670" y="1204240"/>
            <a:ext cx="2225765" cy="1668326"/>
            <a:chOff x="6809884" y="371157"/>
            <a:chExt cx="2212050" cy="2504994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9884" y="371157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4" name="Google Shape;94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6"/>
            <p:cNvSpPr txBox="1"/>
            <p:nvPr/>
          </p:nvSpPr>
          <p:spPr>
            <a:xfrm>
              <a:off x="6944799" y="684235"/>
              <a:ext cx="1942200" cy="21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Our hack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A DL model that identifies objects from a real time camera feed and reads out what they are.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96" name="Google Shape;96;p16"/>
          <p:cNvPicPr preferRelativeResize="0"/>
          <p:nvPr/>
        </p:nvPicPr>
        <p:blipFill rotWithShape="1">
          <a:blip r:embed="rId5">
            <a:alphaModFix/>
          </a:blip>
          <a:srcRect b="0" l="0" r="1477" t="0"/>
          <a:stretch/>
        </p:blipFill>
        <p:spPr>
          <a:xfrm>
            <a:off x="158750" y="1439100"/>
            <a:ext cx="6503573" cy="321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83100" y="417525"/>
            <a:ext cx="86316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accent5"/>
                </a:solidFill>
              </a:rPr>
              <a:t>Scanning the room</a:t>
            </a:r>
            <a:endParaRPr sz="3800">
              <a:solidFill>
                <a:schemeClr val="accent5"/>
              </a:solidFill>
            </a:endParaRPr>
          </a:p>
        </p:txBody>
      </p:sp>
      <p:grpSp>
        <p:nvGrpSpPr>
          <p:cNvPr id="102" name="Google Shape;102;p17"/>
          <p:cNvGrpSpPr/>
          <p:nvPr/>
        </p:nvGrpSpPr>
        <p:grpSpPr>
          <a:xfrm>
            <a:off x="6818606" y="1204260"/>
            <a:ext cx="2287952" cy="2419104"/>
            <a:chOff x="6708291" y="371174"/>
            <a:chExt cx="2313633" cy="2620062"/>
          </a:xfrm>
        </p:grpSpPr>
        <p:pic>
          <p:nvPicPr>
            <p:cNvPr id="103" name="Google Shape;10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08291" y="371174"/>
              <a:ext cx="2313633" cy="2620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4" name="Google Shape;104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7"/>
            <p:cNvSpPr txBox="1"/>
            <p:nvPr/>
          </p:nvSpPr>
          <p:spPr>
            <a:xfrm>
              <a:off x="6916081" y="684236"/>
              <a:ext cx="1971000" cy="23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The result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Just click on the Result button for the items to be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read out loud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. Of course, the idea is to make this feature automatic; this is just a prototype.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6" name="Google Shape;106;p17"/>
          <p:cNvPicPr preferRelativeResize="0"/>
          <p:nvPr/>
        </p:nvPicPr>
        <p:blipFill rotWithShape="1">
          <a:blip r:embed="rId5">
            <a:alphaModFix/>
          </a:blip>
          <a:srcRect b="14704" l="0" r="5419" t="0"/>
          <a:stretch/>
        </p:blipFill>
        <p:spPr>
          <a:xfrm>
            <a:off x="147825" y="1498450"/>
            <a:ext cx="6670776" cy="29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This helps Sam to </a:t>
            </a:r>
            <a:r>
              <a:rPr b="1" lang="en" sz="3000">
                <a:solidFill>
                  <a:schemeClr val="dk1"/>
                </a:solidFill>
              </a:rPr>
              <a:t>…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Identify hazards like stairs and incoming vehicles.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Find his house keys or white cane in a room.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Know where his specific kitchen and food items are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All without external aid!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13078" r="28455" t="0"/>
          <a:stretch/>
        </p:blipFill>
        <p:spPr>
          <a:xfrm>
            <a:off x="0" y="0"/>
            <a:ext cx="4572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114324" y="578875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How does it work?</a:t>
            </a:r>
            <a:endParaRPr sz="4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000"/>
              <a:t>Our prototype uses an ssd (single shot detection) model to identify objects in videos. The cool thing about ssd is that it can detect multiple objects in a single frame, unlike other models that are commonly used for such purposes.      </a:t>
            </a:r>
            <a:endParaRPr b="0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000"/>
              <a:t>The exact model we’re using is called the ssd_mobilenet_v1 from the </a:t>
            </a:r>
            <a:r>
              <a:rPr b="0" lang="en" sz="2000">
                <a:solidFill>
                  <a:schemeClr val="dk1"/>
                </a:solidFill>
              </a:rPr>
              <a:t>Tensorflow object detection API.</a:t>
            </a:r>
            <a:r>
              <a:rPr b="0" lang="en" sz="2000"/>
              <a:t> </a:t>
            </a:r>
            <a:r>
              <a:rPr b="0" lang="en" sz="1600"/>
              <a:t> </a:t>
            </a:r>
            <a:endParaRPr b="0"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1600"/>
              <a:t>                  </a:t>
            </a:r>
            <a:endParaRPr b="0" sz="1600"/>
          </a:p>
        </p:txBody>
      </p:sp>
      <p:grpSp>
        <p:nvGrpSpPr>
          <p:cNvPr id="118" name="Google Shape;118;p19"/>
          <p:cNvGrpSpPr/>
          <p:nvPr/>
        </p:nvGrpSpPr>
        <p:grpSpPr>
          <a:xfrm>
            <a:off x="7000274" y="230863"/>
            <a:ext cx="1973149" cy="1990082"/>
            <a:chOff x="6803275" y="395363"/>
            <a:chExt cx="2212050" cy="2537076"/>
          </a:xfrm>
        </p:grpSpPr>
        <p:pic>
          <p:nvPicPr>
            <p:cNvPr id="119" name="Google Shape;11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0" name="Google Shape;120;p19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The </a:t>
              </a:r>
              <a:r>
                <a:rPr b="1" lang="en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Tensorflow object detection API 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is just a framework that lets developers make and deploy object detection ml models.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114325" y="578875"/>
            <a:ext cx="5177100" cy="4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5"/>
                </a:solidFill>
              </a:rPr>
              <a:t>B</a:t>
            </a:r>
            <a:r>
              <a:rPr lang="en" sz="4200">
                <a:solidFill>
                  <a:schemeClr val="accent5"/>
                </a:solidFill>
              </a:rPr>
              <a:t>ut what exactly is an ssd model?</a:t>
            </a:r>
            <a:endParaRPr b="0"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100"/>
              <a:t>Essentially, ssd splits each frame up into boxes. It then uses boundary boxes to classify objects in that frame. Although this is similar to what an r-cnn does, ssd uses low-resolution images to speed up the process considerably.</a:t>
            </a:r>
            <a:endParaRPr b="0" sz="210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425" y="197650"/>
            <a:ext cx="4004126" cy="23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12759" l="2173" r="32959" t="6893"/>
          <a:stretch/>
        </p:blipFill>
        <p:spPr>
          <a:xfrm>
            <a:off x="5291413" y="2708076"/>
            <a:ext cx="4105378" cy="23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