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87fe2eba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87fe2eba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87fe2eba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87fe2eba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87fe2eba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87fe2eba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87fe2eba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87fe2eba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87fe2eba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87fe2eba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87fe2eba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87fe2eba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87fe2eba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87fe2eba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87fe2eba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87fe2eba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87fe2eba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87fe2eba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87fe2eba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87fe2eba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87fe2eba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87fe2eba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UGLfswU32BifdcTNwm7PGOZDIjPEPOp0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6zVPNJJzMK7jBfudexCpssUXHLGgXhUX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kHTCH3KEyN55SWqtLGr24lV8UjxUI2iT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73925"/>
            <a:ext cx="8520600" cy="16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780">
                <a:latin typeface="Times New Roman"/>
                <a:ea typeface="Times New Roman"/>
                <a:cs typeface="Times New Roman"/>
                <a:sym typeface="Times New Roman"/>
              </a:rPr>
              <a:t>Закон о спречавању злоупотребе дрога и део кривичног закона који се односи на дрогу</a:t>
            </a:r>
            <a:endParaRPr b="1" sz="37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853225" y="4431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79">
                <a:latin typeface="Times New Roman"/>
                <a:ea typeface="Times New Roman"/>
                <a:cs typeface="Times New Roman"/>
                <a:sym typeface="Times New Roman"/>
              </a:rPr>
              <a:t>В</a:t>
            </a:r>
            <a:r>
              <a:rPr lang="en" sz="1679">
                <a:latin typeface="Times New Roman"/>
                <a:ea typeface="Times New Roman"/>
                <a:cs typeface="Times New Roman"/>
                <a:sym typeface="Times New Roman"/>
              </a:rPr>
              <a:t>ладан Ђорђевић Е2 87-2023</a:t>
            </a:r>
            <a:endParaRPr sz="167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79">
                <a:latin typeface="Times New Roman"/>
                <a:ea typeface="Times New Roman"/>
                <a:cs typeface="Times New Roman"/>
                <a:sym typeface="Times New Roman"/>
              </a:rPr>
              <a:t>Милош Маринковић Е2 35-202</a:t>
            </a:r>
            <a:r>
              <a:rPr lang="en" sz="1679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0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Развој клијентске апликације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развој клијентске апликације коришћен је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ReactJS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Клијентска апликација омогућава: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Одлучивање на основу правила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Одлучивање на основу случаја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Увид у пресуде и законе из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AkomaNtoso 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Генерисање нових пресуда у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AkomaNtoso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формату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3475" y="1783850"/>
            <a:ext cx="2420803" cy="21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 title="2024-04-02 18-37-51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600" y="762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Одабир и анотација закона и пресуда унутар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AkomaNtoso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формата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Одабир правних норми и њихово представање у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LegalRuleML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-у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Расуђивање по правилима -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DR-device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Расуђивање по пресудама -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Annoy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Екстракција метаподатака и чињеничног стања употребом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GPT 3.5 - turbo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Развој клијентске апликације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Садржај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Одабрани закони су: Закон о спречавању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злоупотребе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дроге и део кривичног закона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Црне Горе,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који се односи на дрогу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Одабране пресуде (њих 15) се углавном референцирају на кривични законик Црне Горе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Све наведени документи су анотирани у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AkomaNtoso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формату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Одабир и анотација закона и пресуда унутар </a:t>
            </a:r>
            <a:r>
              <a:rPr b="1" i="1" lang="en" sz="2000">
                <a:latin typeface="Times New Roman"/>
                <a:ea typeface="Times New Roman"/>
                <a:cs typeface="Times New Roman"/>
                <a:sym typeface="Times New Roman"/>
              </a:rPr>
              <a:t>AkomaNtoso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 формата</a:t>
            </a:r>
            <a:endParaRPr b="1" sz="20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838" y="3265925"/>
            <a:ext cx="488632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Одабир правних норми и њихово представање у </a:t>
            </a:r>
            <a:r>
              <a:rPr b="1" i="1" lang="en" sz="2000">
                <a:latin typeface="Times New Roman"/>
                <a:ea typeface="Times New Roman"/>
                <a:cs typeface="Times New Roman"/>
                <a:sym typeface="Times New Roman"/>
              </a:rPr>
              <a:t>LegalRuleML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-у</a:t>
            </a:r>
            <a:endParaRPr b="1" sz="20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i="1" lang="en" sz="18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i="1" lang="en" sz="18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egalRuleML</a:t>
            </a:r>
            <a:r>
              <a:rPr lang="en" sz="18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је </a:t>
            </a:r>
            <a:r>
              <a:rPr i="1" lang="en" sz="18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XML </a:t>
            </a:r>
            <a:r>
              <a:rPr lang="en" sz="18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дијалект који се користи за представљање закона и правила у машински читљивом формату</a:t>
            </a:r>
            <a:endParaRPr sz="18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7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Times New Roman"/>
              <a:buChar char="●"/>
            </a:pPr>
            <a:r>
              <a:rPr lang="en" sz="18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Изабрано је девет правила из кривичног закона и једно правила из закона о спречавању злоупотреби дроге</a:t>
            </a:r>
            <a:endParaRPr sz="18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7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Times New Roman"/>
              <a:buChar char="●"/>
            </a:pPr>
            <a:r>
              <a:rPr lang="en" sz="18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Овакав формат погодан је за даље резоновање и одлучивање на основу правила</a:t>
            </a:r>
            <a:endParaRPr sz="18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902" y="3009850"/>
            <a:ext cx="1988200" cy="19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Р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асуђивање на основу правила употребом </a:t>
            </a:r>
            <a:r>
              <a:rPr b="1" i="1" lang="en" sz="2000">
                <a:latin typeface="Times New Roman"/>
                <a:ea typeface="Times New Roman"/>
                <a:cs typeface="Times New Roman"/>
                <a:sym typeface="Times New Roman"/>
              </a:rPr>
              <a:t>DR-device</a:t>
            </a:r>
            <a:endParaRPr b="1"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Резоновање на основу правила моделованих у </a:t>
            </a:r>
            <a:r>
              <a:rPr i="1" lang="en" sz="18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LegalRuleML</a:t>
            </a:r>
            <a:r>
              <a:rPr lang="en" sz="18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-у извршено је уз помоћ софтвера </a:t>
            </a:r>
            <a:r>
              <a:rPr i="1" lang="en" sz="18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DR-device</a:t>
            </a:r>
            <a:endParaRPr i="1" sz="18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7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Times New Roman"/>
              <a:buChar char="●"/>
            </a:pPr>
            <a:r>
              <a:rPr i="1" lang="en" sz="18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DR-device</a:t>
            </a:r>
            <a:r>
              <a:rPr lang="en" sz="18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као свој излаз има идентификатор прекршене диспозиције и минималне и максималне казне за тај прекршај</a:t>
            </a:r>
            <a:endParaRPr sz="18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7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Times New Roman"/>
              <a:buChar char="●"/>
            </a:pPr>
            <a:r>
              <a:rPr lang="en" sz="18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Казне варирају од новчаних до затворских</a:t>
            </a:r>
            <a:endParaRPr sz="18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 title="2024-04-02 17-52-53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875" y="120688"/>
            <a:ext cx="6546250" cy="49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4108"/>
              <a:buFont typeface="Arial"/>
              <a:buNone/>
            </a:pPr>
            <a:r>
              <a:rPr b="1" lang="en" sz="2244">
                <a:latin typeface="Times New Roman"/>
                <a:ea typeface="Times New Roman"/>
                <a:cs typeface="Times New Roman"/>
                <a:sym typeface="Times New Roman"/>
              </a:rPr>
              <a:t>Расуђивање на основу случаја употребом </a:t>
            </a:r>
            <a:r>
              <a:rPr b="1" i="1" lang="en" sz="2244">
                <a:latin typeface="Times New Roman"/>
                <a:ea typeface="Times New Roman"/>
                <a:cs typeface="Times New Roman"/>
                <a:sym typeface="Times New Roman"/>
              </a:rPr>
              <a:t>Annoy </a:t>
            </a:r>
            <a:r>
              <a:rPr b="1" lang="en" sz="2244">
                <a:latin typeface="Times New Roman"/>
                <a:ea typeface="Times New Roman"/>
                <a:cs typeface="Times New Roman"/>
                <a:sym typeface="Times New Roman"/>
              </a:rPr>
              <a:t>алгоритма</a:t>
            </a:r>
            <a:endParaRPr b="1" sz="3244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основу чињеничног стања свака пресуда моделована је као 15-дименизиони вектор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Annoy (Approximate Nearest Neighbour Oh Yeah)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алгоритам је развијен од стране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Spotify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-a, као оптимизована верзија система персонализоване препоруке музичких нумера. Он заправо представља оптимизацију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KNN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алгоритма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основу косинусне сличности,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Annoy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проналази најсличније пресуде на основу прослеђеног чињеничног стања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100" y="3272150"/>
            <a:ext cx="1779374" cy="177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 title="2024-04-02 18-03-38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600" y="762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Екстракција метаподатака и чињеничног стања употребом </a:t>
            </a:r>
            <a:r>
              <a:rPr b="1" i="1" lang="en" sz="2000">
                <a:latin typeface="Times New Roman"/>
                <a:ea typeface="Times New Roman"/>
                <a:cs typeface="Times New Roman"/>
                <a:sym typeface="Times New Roman"/>
              </a:rPr>
              <a:t>GPT 3.5 - turbo</a:t>
            </a:r>
            <a:endParaRPr b="1"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екстракцију чињеничног стања коришћен је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GPT 3.5 - turbo API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Претпроцесирањем текста и одвајањем различитих делова пресуда уз пропратне системске инструкције,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GPT 3.5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je способан да се великом прецизношћу извлачи информације из текста, што се може закључити на основу графика са следећег слајда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553" y="2876475"/>
            <a:ext cx="1850897" cy="18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