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6" r:id="rId3"/>
    <p:sldId id="282" r:id="rId4"/>
    <p:sldId id="286" r:id="rId5"/>
    <p:sldId id="309" r:id="rId6"/>
    <p:sldId id="313" r:id="rId7"/>
    <p:sldId id="315" r:id="rId8"/>
    <p:sldId id="314" r:id="rId9"/>
    <p:sldId id="312" r:id="rId10"/>
    <p:sldId id="280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722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83520"/>
  </p:normalViewPr>
  <p:slideViewPr>
    <p:cSldViewPr snapToObjects="1" showGuides="1">
      <p:cViewPr varScale="1">
        <p:scale>
          <a:sx n="130" d="100"/>
          <a:sy n="130" d="100"/>
        </p:scale>
        <p:origin x="1952" y="184"/>
      </p:cViewPr>
      <p:guideLst>
        <p:guide orient="horz" pos="754"/>
        <p:guide orient="horz" pos="3838"/>
        <p:guide pos="453"/>
        <p:guide pos="7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17/11/2020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17-11-2020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31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73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92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55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08" y="5190332"/>
            <a:ext cx="122064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667" y="1196976"/>
            <a:ext cx="10752667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719667" y="3645024"/>
            <a:ext cx="5376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403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1440000"/>
            <a:ext cx="528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192011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0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80000" y="1440000"/>
            <a:ext cx="528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2328" y="-6037"/>
            <a:ext cx="12204327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2327" y="5197560"/>
            <a:ext cx="12216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719667" y="2730293"/>
            <a:ext cx="10752667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1700808"/>
            <a:ext cx="10752667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667" y="1196976"/>
            <a:ext cx="10752667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17-11-2020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17-11-2020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2011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17-11-2020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527711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2060849"/>
            <a:ext cx="527711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7" y="1196976"/>
            <a:ext cx="5278967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7" y="2060849"/>
            <a:ext cx="5278967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17-11-2020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17-11-2020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17-11-2020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5013176"/>
            <a:ext cx="10752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667" y="5590456"/>
            <a:ext cx="10752667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17-11-2020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727557" y="1"/>
            <a:ext cx="10744776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10753195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648395" y="6327740"/>
            <a:ext cx="1344149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17-11-2020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60096" y="6562118"/>
            <a:ext cx="4032448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5808" y="6602882"/>
            <a:ext cx="615408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en/photo/77540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63352" y="6237312"/>
            <a:ext cx="1261096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17/11/2020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– Software Design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Lab session 6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112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A</a:t>
            </a:r>
            <a:r>
              <a:rPr lang="en-GB" dirty="0"/>
              <a:t>: UML diagrams</a:t>
            </a:r>
            <a:br>
              <a:rPr lang="en-GB" dirty="0"/>
            </a:br>
            <a:r>
              <a:rPr lang="en-GB" dirty="0"/>
              <a:t>Sessions 1 –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B</a:t>
            </a:r>
            <a:r>
              <a:rPr lang="en-GB" dirty="0"/>
              <a:t>: Design Patterns</a:t>
            </a:r>
            <a:br>
              <a:rPr lang="en-GB" dirty="0"/>
            </a:br>
            <a:r>
              <a:rPr lang="en-GB" dirty="0"/>
              <a:t>Session 3 – 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C</a:t>
            </a:r>
            <a:r>
              <a:rPr lang="en-GB" dirty="0"/>
              <a:t>: Project</a:t>
            </a:r>
            <a:br>
              <a:rPr lang="en-GB" dirty="0"/>
            </a:br>
            <a:r>
              <a:rPr lang="en-GB" dirty="0"/>
              <a:t>Session 6 – 9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5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C: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Money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2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Money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24329" y="1782395"/>
            <a:ext cx="108680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Travelling in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Person A pays dinner for whole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Person B pays movie tickets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Person C pays lunch for everyone, but each of them</a:t>
            </a:r>
            <a:br>
              <a:rPr lang="en-GB" sz="2600" dirty="0">
                <a:solidFill>
                  <a:schemeClr val="tx2"/>
                </a:solidFill>
              </a:rPr>
            </a:br>
            <a:r>
              <a:rPr lang="en-GB" sz="2600" dirty="0">
                <a:solidFill>
                  <a:schemeClr val="tx2"/>
                </a:solidFill>
              </a:rPr>
              <a:t>eats something different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How much do they need to pay to each other?</a:t>
            </a:r>
          </a:p>
        </p:txBody>
      </p:sp>
      <p:pic>
        <p:nvPicPr>
          <p:cNvPr id="5" name="Picture 4" descr="A couple of people that are sitting on a bench at the beach&#10;&#10;Description automatically generated">
            <a:extLst>
              <a:ext uri="{FF2B5EF4-FFF2-40B4-BE49-F238E27FC236}">
                <a16:creationId xmlns:a16="http://schemas.microsoft.com/office/drawing/2014/main" id="{B2DF7A64-0588-D545-9093-49D9ABF33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614" y="2074540"/>
            <a:ext cx="3809386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Money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5" y="1021394"/>
            <a:ext cx="108680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chemeClr val="tx2"/>
                </a:solidFill>
              </a:rPr>
              <a:t>Functional Requirements</a:t>
            </a:r>
            <a:endParaRPr lang="en-GB" sz="2600" dirty="0">
              <a:solidFill>
                <a:schemeClr val="tx2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People could be added or removed from application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2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At the end of the trip, a global bill should be made, telling</a:t>
            </a:r>
            <a:br>
              <a:rPr lang="en-GB" sz="2600" dirty="0">
                <a:solidFill>
                  <a:schemeClr val="tx2"/>
                </a:solidFill>
              </a:rPr>
            </a:br>
            <a:r>
              <a:rPr lang="en-GB" sz="2600" dirty="0">
                <a:solidFill>
                  <a:schemeClr val="tx2"/>
                </a:solidFill>
              </a:rPr>
              <a:t>who should pay who and how much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2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2"/>
                </a:solidFill>
              </a:rPr>
              <a:t>Functional </a:t>
            </a:r>
            <a:r>
              <a:rPr lang="en-GB" sz="2600" dirty="0">
                <a:solidFill>
                  <a:schemeClr val="tx2"/>
                </a:solidFill>
              </a:rPr>
              <a:t>GUI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The fact that it works, is top priority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How it looks like, is lowest priority</a:t>
            </a:r>
          </a:p>
        </p:txBody>
      </p:sp>
    </p:spTree>
    <p:extLst>
      <p:ext uri="{BB962C8B-B14F-4D97-AF65-F5344CB8AC3E}">
        <p14:creationId xmlns:p14="http://schemas.microsoft.com/office/powerpoint/2010/main" val="37035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Money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5" y="1021394"/>
            <a:ext cx="108680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chemeClr val="tx2"/>
                </a:solidFill>
              </a:rPr>
              <a:t>Functional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Each person can input his/her ticket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They need to fill in:</a:t>
            </a:r>
            <a:br>
              <a:rPr lang="en-GB" sz="2600" dirty="0">
                <a:solidFill>
                  <a:schemeClr val="tx2"/>
                </a:solidFill>
              </a:rPr>
            </a:br>
            <a:r>
              <a:rPr lang="en-GB" sz="2600" dirty="0">
                <a:solidFill>
                  <a:schemeClr val="tx2"/>
                </a:solidFill>
              </a:rPr>
              <a:t>- Themselves as person who paid</a:t>
            </a:r>
            <a:br>
              <a:rPr lang="en-GB" sz="2600" dirty="0">
                <a:solidFill>
                  <a:schemeClr val="tx2"/>
                </a:solidFill>
              </a:rPr>
            </a:br>
            <a:r>
              <a:rPr lang="en-GB" sz="2600" dirty="0">
                <a:solidFill>
                  <a:schemeClr val="tx2"/>
                </a:solidFill>
              </a:rPr>
              <a:t>- How much they paid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Tickets for different kinds of events: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Airplane tickets, restaurant bills, taxi payments, concerts,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Feel free to add more kinds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At least two different kinds of tickets: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600" dirty="0">
                <a:solidFill>
                  <a:schemeClr val="tx2"/>
                </a:solidFill>
              </a:rPr>
              <a:t>Everybody should pay the same: ticket is split evenly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600" dirty="0">
                <a:solidFill>
                  <a:schemeClr val="tx2"/>
                </a:solidFill>
              </a:rPr>
              <a:t>Everybody had something different: ticket is not split evenly</a:t>
            </a:r>
          </a:p>
        </p:txBody>
      </p:sp>
    </p:spTree>
    <p:extLst>
      <p:ext uri="{BB962C8B-B14F-4D97-AF65-F5344CB8AC3E}">
        <p14:creationId xmlns:p14="http://schemas.microsoft.com/office/powerpoint/2010/main" val="152802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Money 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5" y="1021394"/>
            <a:ext cx="108680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Non-functional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Single database for Persons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Single database for Tickets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Made with </a:t>
            </a:r>
            <a:r>
              <a:rPr lang="en-GB" sz="2000" b="1" dirty="0">
                <a:solidFill>
                  <a:schemeClr val="tx2"/>
                </a:solidFill>
              </a:rPr>
              <a:t>Design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All seen in the lab sessions: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Singleton, Observer, Abstract Factory, MVC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At least one of the theory sessions: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Strategy, Decorator, Command, Adapter, Façade, Proxy,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Iterator, State, Template Method, Composite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</a:rPr>
              <a:t>UML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b="1" dirty="0">
                <a:solidFill>
                  <a:schemeClr val="tx2"/>
                </a:solidFill>
              </a:rPr>
              <a:t>diagrams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Class diagram of whole application (GUI and “</a:t>
            </a:r>
            <a:r>
              <a:rPr lang="en-GB" sz="2000" dirty="0" err="1">
                <a:solidFill>
                  <a:schemeClr val="tx2"/>
                </a:solidFill>
              </a:rPr>
              <a:t>Jstuff</a:t>
            </a:r>
            <a:r>
              <a:rPr lang="en-GB" sz="2000" dirty="0">
                <a:solidFill>
                  <a:schemeClr val="tx2"/>
                </a:solidFill>
              </a:rPr>
              <a:t>” can be abstracted to just a GUI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Use Case diagram of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Sequence Diagram of process when a user clicks “calculate for whole trip”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</a:rPr>
              <a:t>Tests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Unit tests for at least one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At least one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74711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40590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Groups of 2 students is debatable</a:t>
            </a:r>
            <a:br>
              <a:rPr lang="en-GB" dirty="0"/>
            </a:br>
            <a:r>
              <a:rPr lang="en-GB" dirty="0"/>
              <a:t>What if one falls out?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-&gt; Project alone, but you may share ideas</a:t>
            </a:r>
            <a:br>
              <a:rPr lang="en-GB" dirty="0"/>
            </a:br>
            <a:r>
              <a:rPr lang="en-GB" b="1" dirty="0"/>
              <a:t>It’s still your own project!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Using code of others: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From fellow students: not recommended -&gt; only grades on what is yours, not from others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From internet: feel free to reuse code -&gt; give credit!</a:t>
            </a:r>
            <a:br>
              <a:rPr lang="en-GB" dirty="0"/>
            </a:br>
            <a:r>
              <a:rPr lang="en-GB" dirty="0"/>
              <a:t>(credits: websites, names, YouTube-links,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Try to use Git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It’s for your own safety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In case you don’t know Git: an introduction (https://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=SWYqp7iY_Tc)</a:t>
            </a:r>
          </a:p>
        </p:txBody>
      </p:sp>
    </p:spTree>
    <p:extLst>
      <p:ext uri="{BB962C8B-B14F-4D97-AF65-F5344CB8AC3E}">
        <p14:creationId xmlns:p14="http://schemas.microsoft.com/office/powerpoint/2010/main" val="14305889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Macintosh PowerPoint</Application>
  <PresentationFormat>Widescreen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Kantoorthema</vt:lpstr>
      <vt:lpstr>PowerPoint Presentation</vt:lpstr>
      <vt:lpstr>5 – Software Design</vt:lpstr>
      <vt:lpstr>Outline labs</vt:lpstr>
      <vt:lpstr>Part C: Project</vt:lpstr>
      <vt:lpstr>Money Tracker</vt:lpstr>
      <vt:lpstr>Money Tracker</vt:lpstr>
      <vt:lpstr>Money Tracker</vt:lpstr>
      <vt:lpstr>Money Tracker</vt:lpstr>
      <vt:lpstr>Execution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2020-11-17T07:59:20Z</dcterms:modified>
</cp:coreProperties>
</file>