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5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7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A3EF1BBD-6FA5-4193-BC63-3BCAAA664C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058" r="-1" b="1192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72FA40-D1CA-466F-AD5B-7421789AD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nl-BE" sz="5200" dirty="0">
                <a:solidFill>
                  <a:srgbClr val="FFFFFF"/>
                </a:solidFill>
              </a:rPr>
              <a:t>Split </a:t>
            </a:r>
            <a:r>
              <a:rPr lang="nl-BE" sz="5200" dirty="0" err="1">
                <a:solidFill>
                  <a:srgbClr val="FFFFFF"/>
                </a:solidFill>
              </a:rPr>
              <a:t>the</a:t>
            </a:r>
            <a:r>
              <a:rPr lang="nl-BE" sz="5200" dirty="0">
                <a:solidFill>
                  <a:srgbClr val="FFFFFF"/>
                </a:solidFill>
              </a:rPr>
              <a:t> </a:t>
            </a:r>
            <a:r>
              <a:rPr lang="nl-BE" sz="5200" dirty="0" err="1">
                <a:solidFill>
                  <a:srgbClr val="FFFFFF"/>
                </a:solidFill>
              </a:rPr>
              <a:t>bill</a:t>
            </a:r>
            <a:endParaRPr lang="nl-BE" sz="52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1A3B1C-7A85-423A-AF83-00B6F9A70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nl-BE" sz="2200" dirty="0">
                <a:solidFill>
                  <a:srgbClr val="FFFFFF"/>
                </a:solidFill>
              </a:rPr>
              <a:t>A product </a:t>
            </a:r>
            <a:r>
              <a:rPr lang="nl-BE" sz="2200" dirty="0" err="1">
                <a:solidFill>
                  <a:srgbClr val="FFFFFF"/>
                </a:solidFill>
              </a:rPr>
              <a:t>by</a:t>
            </a:r>
            <a:r>
              <a:rPr lang="nl-BE" sz="2200" dirty="0">
                <a:solidFill>
                  <a:srgbClr val="FFFFFF"/>
                </a:solidFill>
              </a:rPr>
              <a:t>:</a:t>
            </a:r>
          </a:p>
          <a:p>
            <a:r>
              <a:rPr lang="nl-BE" sz="2200" dirty="0">
                <a:solidFill>
                  <a:srgbClr val="FFFFFF"/>
                </a:solidFill>
              </a:rPr>
              <a:t>Jaro Helsen</a:t>
            </a:r>
          </a:p>
        </p:txBody>
      </p:sp>
    </p:spTree>
    <p:extLst>
      <p:ext uri="{BB962C8B-B14F-4D97-AF65-F5344CB8AC3E}">
        <p14:creationId xmlns:p14="http://schemas.microsoft.com/office/powerpoint/2010/main" val="328784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D0F39-C878-40D7-A653-966232FA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It’s </a:t>
            </a:r>
            <a:r>
              <a:rPr lang="nl-BE" dirty="0" err="1"/>
              <a:t>that</a:t>
            </a:r>
            <a:r>
              <a:rPr lang="nl-BE" dirty="0"/>
              <a:t> easy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1DBD03-4786-4586-A42A-B4173EAD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account</a:t>
            </a: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friends</a:t>
            </a:r>
            <a:endParaRPr lang="nl-BE" dirty="0"/>
          </a:p>
          <a:p>
            <a:r>
              <a:rPr lang="nl-BE" dirty="0"/>
              <a:t>Start a </a:t>
            </a:r>
            <a:r>
              <a:rPr lang="nl-BE" dirty="0" err="1"/>
              <a:t>group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You’re</a:t>
            </a:r>
            <a:r>
              <a:rPr lang="nl-BE" dirty="0"/>
              <a:t> ready </a:t>
            </a:r>
            <a:r>
              <a:rPr lang="nl-BE" dirty="0" err="1"/>
              <a:t>to</a:t>
            </a:r>
            <a:r>
              <a:rPr lang="nl-BE" dirty="0"/>
              <a:t> go!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F87344B-6CCE-4AEE-8E08-86351924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69" y="894239"/>
            <a:ext cx="7172117" cy="3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8CA7F-A28E-4E11-A090-17FD502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9D8156-8C6E-42EB-8002-CA0D3698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Factory</a:t>
            </a:r>
            <a:endParaRPr lang="nl-BE" dirty="0"/>
          </a:p>
          <a:p>
            <a:r>
              <a:rPr lang="nl-BE" dirty="0" err="1"/>
              <a:t>Observer</a:t>
            </a:r>
            <a:endParaRPr lang="nl-BE" dirty="0"/>
          </a:p>
          <a:p>
            <a:r>
              <a:rPr lang="nl-BE" dirty="0"/>
              <a:t>Singleton</a:t>
            </a:r>
          </a:p>
          <a:p>
            <a:r>
              <a:rPr lang="nl-BE" dirty="0" err="1"/>
              <a:t>Strategy</a:t>
            </a:r>
            <a:endParaRPr lang="nl-BE" dirty="0"/>
          </a:p>
          <a:p>
            <a:r>
              <a:rPr lang="nl-BE" dirty="0"/>
              <a:t>MVC</a:t>
            </a:r>
          </a:p>
          <a:p>
            <a:r>
              <a:rPr lang="nl-BE" dirty="0" err="1"/>
              <a:t>Facade</a:t>
            </a:r>
            <a:endParaRPr lang="nl-BE" dirty="0"/>
          </a:p>
          <a:p>
            <a:endParaRPr lang="nl-BE" dirty="0"/>
          </a:p>
        </p:txBody>
      </p:sp>
      <p:pic>
        <p:nvPicPr>
          <p:cNvPr id="1026" name="Picture 2" descr="50 stunning geometric patterns in graphic design">
            <a:extLst>
              <a:ext uri="{FF2B5EF4-FFF2-40B4-BE49-F238E27FC236}">
                <a16:creationId xmlns:a16="http://schemas.microsoft.com/office/drawing/2014/main" id="{C6313F78-F725-4F0A-AB09-9B75ECEC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97" y="237966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83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E9009-B5BF-4CCD-87B4-B984E275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picture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11E65-181E-48E5-9E03-47D7E3D9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Hashed</a:t>
            </a:r>
            <a:r>
              <a:rPr lang="nl-BE" dirty="0"/>
              <a:t> </a:t>
            </a:r>
            <a:r>
              <a:rPr lang="nl-BE" dirty="0" err="1"/>
              <a:t>passwords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Friends</a:t>
            </a:r>
            <a:r>
              <a:rPr lang="nl-BE" dirty="0"/>
              <a:t>!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EEFA3CD-664F-446D-8376-CBEC82AF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06" y="1247960"/>
            <a:ext cx="6677025" cy="22669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0593E06-E60D-4774-939C-48434531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047331"/>
            <a:ext cx="4686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5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8E1BC-B643-4325-AED1-19F110C2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67D13B-BAD4-4882-9D43-621C5EF2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96581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</Words>
  <Application>Microsoft Office PowerPoint</Application>
  <PresentationFormat>Breedbeeld</PresentationFormat>
  <Paragraphs>25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Split the bill</vt:lpstr>
      <vt:lpstr>It’s that easy</vt:lpstr>
      <vt:lpstr>Patterns</vt:lpstr>
      <vt:lpstr>In the picture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the bill</dc:title>
  <dc:creator>jaro helsen</dc:creator>
  <cp:lastModifiedBy>jaro helsen</cp:lastModifiedBy>
  <cp:revision>5</cp:revision>
  <dcterms:created xsi:type="dcterms:W3CDTF">2021-01-11T09:19:32Z</dcterms:created>
  <dcterms:modified xsi:type="dcterms:W3CDTF">2021-01-11T14:05:07Z</dcterms:modified>
</cp:coreProperties>
</file>