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28.svg" ContentType="image/svg+xml"/>
  <Override PartName="/ppt/media/image30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76" r:id="rId5"/>
    <p:sldId id="258" r:id="rId6"/>
    <p:sldId id="278" r:id="rId7"/>
    <p:sldId id="294" r:id="rId8"/>
    <p:sldId id="300" r:id="rId9"/>
    <p:sldId id="261" r:id="rId10"/>
    <p:sldId id="293" r:id="rId11"/>
    <p:sldId id="295" r:id="rId12"/>
    <p:sldId id="298" r:id="rId13"/>
    <p:sldId id="303" r:id="rId14"/>
    <p:sldId id="297" r:id="rId15"/>
    <p:sldId id="307" r:id="rId16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方正鲁迅行书 简" panose="02000500000000000000" charset="-122"/>
      <p:regular r:id="rId22"/>
    </p:embeddedFont>
    <p:embeddedFont>
      <p:font typeface="Viner Hand ITC" panose="03070502030502020203" charset="0"/>
      <p:regular r:id="rId23"/>
    </p:embeddedFont>
    <p:embeddedFont>
      <p:font typeface="Buxton Sketch" panose="03080500000500000004" charset="0"/>
      <p:regular r:id="rId24"/>
    </p:embeddedFont>
    <p:embeddedFont>
      <p:font typeface="华文行楷" panose="02010800040101010101" charset="-122"/>
      <p:regular r:id="rId25"/>
    </p:embeddedFont>
    <p:embeddedFont>
      <p:font typeface="华文新魏" panose="02010800040101010101" charset="-122"/>
      <p:regular r:id="rId26"/>
    </p:embeddedFont>
    <p:embeddedFont>
      <p:font typeface="等线" panose="02010600030101010101" charset="-122"/>
      <p:regular r:id="rId27"/>
    </p:embeddedFont>
    <p:embeddedFont>
      <p:font typeface="Arial Black" panose="020B0A04020102020204" charset="0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407"/>
    <a:srgbClr val="51783E"/>
    <a:srgbClr val="EEF7E5"/>
    <a:srgbClr val="5F773F"/>
    <a:srgbClr val="F5FAF0"/>
    <a:srgbClr val="FBFDF9"/>
    <a:srgbClr val="344C35"/>
    <a:srgbClr val="2B552B"/>
    <a:srgbClr val="D3E7BE"/>
    <a:srgbClr val="3B45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434" autoAdjust="0"/>
  </p:normalViewPr>
  <p:slideViewPr>
    <p:cSldViewPr snapToGrid="0" showGuides="1">
      <p:cViewPr varScale="1">
        <p:scale>
          <a:sx n="109" d="100"/>
          <a:sy n="109" d="100"/>
        </p:scale>
        <p:origin x="924" y="102"/>
      </p:cViewPr>
      <p:guideLst>
        <p:guide orient="horz" pos="2178"/>
        <p:guide pos="37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工作占比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68731563421829"/>
          <c:y val="0.221170395869191"/>
          <c:w val="0.470501474926254"/>
          <c:h val="0.68631669535284"/>
        </c:manualLayout>
      </c:layout>
      <c:pieChart>
        <c:varyColors val="1"/>
        <c:ser>
          <c:idx val="1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/>
          <c:explosion val="2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x</c:v>
                </c:pt>
                <c:pt idx="1">
                  <c:v>x</c:v>
                </c:pt>
                <c:pt idx="2">
                  <c:v>x</c:v>
                </c:pt>
                <c:pt idx="3">
                  <c:v>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25</c:v>
                </c:pt>
                <c:pt idx="2">
                  <c:v>25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1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f90c0c6-e481-4faf-b994-b4bc89ce5372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FE432-6270-47A7-847A-3BD3FDBD8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C99AB-A938-4B03-BD13-96093DAA8B1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与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>
            <a:off x="9486563" y="-279176"/>
            <a:ext cx="2067262" cy="2067260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/>
          <p:cNvSpPr/>
          <p:nvPr userDrawn="1"/>
        </p:nvSpPr>
        <p:spPr>
          <a:xfrm>
            <a:off x="8690488" y="4308243"/>
            <a:ext cx="4265494" cy="4265494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-637201" y="1071938"/>
            <a:ext cx="1875673" cy="1875673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1542001" y="5044812"/>
            <a:ext cx="1606590" cy="1606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 userDrawn="1"/>
        </p:nvSpPr>
        <p:spPr>
          <a:xfrm>
            <a:off x="11799845" y="3611640"/>
            <a:ext cx="2048968" cy="2048968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9938956" y="168122"/>
            <a:ext cx="1162475" cy="116247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 userDrawn="1"/>
        </p:nvSpPr>
        <p:spPr>
          <a:xfrm>
            <a:off x="376532" y="-710963"/>
            <a:ext cx="2720738" cy="27207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9451589" y="1195136"/>
            <a:ext cx="439233" cy="43923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2791938" y="543561"/>
            <a:ext cx="953522" cy="95352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747713" y="1020322"/>
            <a:ext cx="10696575" cy="4817356"/>
          </a:xfrm>
          <a:custGeom>
            <a:avLst/>
            <a:gdLst>
              <a:gd name="connsiteX0" fmla="*/ 212349 w 10696575"/>
              <a:gd name="connsiteY0" fmla="*/ 0 h 4817356"/>
              <a:gd name="connsiteX1" fmla="*/ 3994548 w 10696575"/>
              <a:gd name="connsiteY1" fmla="*/ 0 h 4817356"/>
              <a:gd name="connsiteX2" fmla="*/ 3994548 w 10696575"/>
              <a:gd name="connsiteY2" fmla="*/ 519661 h 4817356"/>
              <a:gd name="connsiteX3" fmla="*/ 6702027 w 10696575"/>
              <a:gd name="connsiteY3" fmla="*/ 519661 h 4817356"/>
              <a:gd name="connsiteX4" fmla="*/ 6702027 w 10696575"/>
              <a:gd name="connsiteY4" fmla="*/ 0 h 4817356"/>
              <a:gd name="connsiteX5" fmla="*/ 10484226 w 10696575"/>
              <a:gd name="connsiteY5" fmla="*/ 0 h 4817356"/>
              <a:gd name="connsiteX6" fmla="*/ 10696575 w 10696575"/>
              <a:gd name="connsiteY6" fmla="*/ 212349 h 4817356"/>
              <a:gd name="connsiteX7" fmla="*/ 10696575 w 10696575"/>
              <a:gd name="connsiteY7" fmla="*/ 4605007 h 4817356"/>
              <a:gd name="connsiteX8" fmla="*/ 10484226 w 10696575"/>
              <a:gd name="connsiteY8" fmla="*/ 4817356 h 4817356"/>
              <a:gd name="connsiteX9" fmla="*/ 212349 w 10696575"/>
              <a:gd name="connsiteY9" fmla="*/ 4817356 h 4817356"/>
              <a:gd name="connsiteX10" fmla="*/ 0 w 10696575"/>
              <a:gd name="connsiteY10" fmla="*/ 4605007 h 4817356"/>
              <a:gd name="connsiteX11" fmla="*/ 0 w 10696575"/>
              <a:gd name="connsiteY11" fmla="*/ 212349 h 4817356"/>
              <a:gd name="connsiteX12" fmla="*/ 212349 w 10696575"/>
              <a:gd name="connsiteY12" fmla="*/ 0 h 4817356"/>
              <a:gd name="connsiteX0-1" fmla="*/ 6702027 w 10696575"/>
              <a:gd name="connsiteY0-2" fmla="*/ 519661 h 4817356"/>
              <a:gd name="connsiteX1-3" fmla="*/ 6702027 w 10696575"/>
              <a:gd name="connsiteY1-4" fmla="*/ 0 h 4817356"/>
              <a:gd name="connsiteX2-5" fmla="*/ 10484226 w 10696575"/>
              <a:gd name="connsiteY2-6" fmla="*/ 0 h 4817356"/>
              <a:gd name="connsiteX3-7" fmla="*/ 10696575 w 10696575"/>
              <a:gd name="connsiteY3-8" fmla="*/ 212349 h 4817356"/>
              <a:gd name="connsiteX4-9" fmla="*/ 10696575 w 10696575"/>
              <a:gd name="connsiteY4-10" fmla="*/ 4605007 h 4817356"/>
              <a:gd name="connsiteX5-11" fmla="*/ 10484226 w 10696575"/>
              <a:gd name="connsiteY5-12" fmla="*/ 4817356 h 4817356"/>
              <a:gd name="connsiteX6-13" fmla="*/ 212349 w 10696575"/>
              <a:gd name="connsiteY6-14" fmla="*/ 4817356 h 4817356"/>
              <a:gd name="connsiteX7-15" fmla="*/ 0 w 10696575"/>
              <a:gd name="connsiteY7-16" fmla="*/ 4605007 h 4817356"/>
              <a:gd name="connsiteX8-17" fmla="*/ 0 w 10696575"/>
              <a:gd name="connsiteY8-18" fmla="*/ 212349 h 4817356"/>
              <a:gd name="connsiteX9-19" fmla="*/ 212349 w 10696575"/>
              <a:gd name="connsiteY9-20" fmla="*/ 0 h 4817356"/>
              <a:gd name="connsiteX10-21" fmla="*/ 3994548 w 10696575"/>
              <a:gd name="connsiteY10-22" fmla="*/ 0 h 4817356"/>
              <a:gd name="connsiteX11-23" fmla="*/ 3994548 w 10696575"/>
              <a:gd name="connsiteY11-24" fmla="*/ 519661 h 4817356"/>
              <a:gd name="connsiteX12-25" fmla="*/ 6793467 w 10696575"/>
              <a:gd name="connsiteY12-26" fmla="*/ 611101 h 4817356"/>
              <a:gd name="connsiteX0-27" fmla="*/ 6702027 w 10696575"/>
              <a:gd name="connsiteY0-28" fmla="*/ 519661 h 4817356"/>
              <a:gd name="connsiteX1-29" fmla="*/ 6702027 w 10696575"/>
              <a:gd name="connsiteY1-30" fmla="*/ 0 h 4817356"/>
              <a:gd name="connsiteX2-31" fmla="*/ 10484226 w 10696575"/>
              <a:gd name="connsiteY2-32" fmla="*/ 0 h 4817356"/>
              <a:gd name="connsiteX3-33" fmla="*/ 10696575 w 10696575"/>
              <a:gd name="connsiteY3-34" fmla="*/ 212349 h 4817356"/>
              <a:gd name="connsiteX4-35" fmla="*/ 10696575 w 10696575"/>
              <a:gd name="connsiteY4-36" fmla="*/ 4605007 h 4817356"/>
              <a:gd name="connsiteX5-37" fmla="*/ 10484226 w 10696575"/>
              <a:gd name="connsiteY5-38" fmla="*/ 4817356 h 4817356"/>
              <a:gd name="connsiteX6-39" fmla="*/ 212349 w 10696575"/>
              <a:gd name="connsiteY6-40" fmla="*/ 4817356 h 4817356"/>
              <a:gd name="connsiteX7-41" fmla="*/ 0 w 10696575"/>
              <a:gd name="connsiteY7-42" fmla="*/ 4605007 h 4817356"/>
              <a:gd name="connsiteX8-43" fmla="*/ 0 w 10696575"/>
              <a:gd name="connsiteY8-44" fmla="*/ 212349 h 4817356"/>
              <a:gd name="connsiteX9-45" fmla="*/ 212349 w 10696575"/>
              <a:gd name="connsiteY9-46" fmla="*/ 0 h 4817356"/>
              <a:gd name="connsiteX10-47" fmla="*/ 3994548 w 10696575"/>
              <a:gd name="connsiteY10-48" fmla="*/ 0 h 4817356"/>
              <a:gd name="connsiteX11-49" fmla="*/ 3994548 w 10696575"/>
              <a:gd name="connsiteY11-50" fmla="*/ 519661 h 4817356"/>
              <a:gd name="connsiteX0-51" fmla="*/ 6702027 w 10696575"/>
              <a:gd name="connsiteY0-52" fmla="*/ 0 h 4817356"/>
              <a:gd name="connsiteX1-53" fmla="*/ 10484226 w 10696575"/>
              <a:gd name="connsiteY1-54" fmla="*/ 0 h 4817356"/>
              <a:gd name="connsiteX2-55" fmla="*/ 10696575 w 10696575"/>
              <a:gd name="connsiteY2-56" fmla="*/ 212349 h 4817356"/>
              <a:gd name="connsiteX3-57" fmla="*/ 10696575 w 10696575"/>
              <a:gd name="connsiteY3-58" fmla="*/ 4605007 h 4817356"/>
              <a:gd name="connsiteX4-59" fmla="*/ 10484226 w 10696575"/>
              <a:gd name="connsiteY4-60" fmla="*/ 4817356 h 4817356"/>
              <a:gd name="connsiteX5-61" fmla="*/ 212349 w 10696575"/>
              <a:gd name="connsiteY5-62" fmla="*/ 4817356 h 4817356"/>
              <a:gd name="connsiteX6-63" fmla="*/ 0 w 10696575"/>
              <a:gd name="connsiteY6-64" fmla="*/ 4605007 h 4817356"/>
              <a:gd name="connsiteX7-65" fmla="*/ 0 w 10696575"/>
              <a:gd name="connsiteY7-66" fmla="*/ 212349 h 4817356"/>
              <a:gd name="connsiteX8-67" fmla="*/ 212349 w 10696575"/>
              <a:gd name="connsiteY8-68" fmla="*/ 0 h 4817356"/>
              <a:gd name="connsiteX9-69" fmla="*/ 3994548 w 10696575"/>
              <a:gd name="connsiteY9-70" fmla="*/ 0 h 4817356"/>
              <a:gd name="connsiteX10-71" fmla="*/ 3994548 w 10696575"/>
              <a:gd name="connsiteY10-72" fmla="*/ 519661 h 4817356"/>
              <a:gd name="connsiteX0-73" fmla="*/ 6702027 w 10696575"/>
              <a:gd name="connsiteY0-74" fmla="*/ 0 h 4817356"/>
              <a:gd name="connsiteX1-75" fmla="*/ 10484226 w 10696575"/>
              <a:gd name="connsiteY1-76" fmla="*/ 0 h 4817356"/>
              <a:gd name="connsiteX2-77" fmla="*/ 10696575 w 10696575"/>
              <a:gd name="connsiteY2-78" fmla="*/ 212349 h 4817356"/>
              <a:gd name="connsiteX3-79" fmla="*/ 10696575 w 10696575"/>
              <a:gd name="connsiteY3-80" fmla="*/ 4605007 h 4817356"/>
              <a:gd name="connsiteX4-81" fmla="*/ 10484226 w 10696575"/>
              <a:gd name="connsiteY4-82" fmla="*/ 4817356 h 4817356"/>
              <a:gd name="connsiteX5-83" fmla="*/ 212349 w 10696575"/>
              <a:gd name="connsiteY5-84" fmla="*/ 4817356 h 4817356"/>
              <a:gd name="connsiteX6-85" fmla="*/ 0 w 10696575"/>
              <a:gd name="connsiteY6-86" fmla="*/ 4605007 h 4817356"/>
              <a:gd name="connsiteX7-87" fmla="*/ 0 w 10696575"/>
              <a:gd name="connsiteY7-88" fmla="*/ 212349 h 4817356"/>
              <a:gd name="connsiteX8-89" fmla="*/ 212349 w 10696575"/>
              <a:gd name="connsiteY8-90" fmla="*/ 0 h 4817356"/>
              <a:gd name="connsiteX9-91" fmla="*/ 3994548 w 10696575"/>
              <a:gd name="connsiteY9-92" fmla="*/ 0 h 48173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696575" h="4817356">
                <a:moveTo>
                  <a:pt x="6702027" y="0"/>
                </a:moveTo>
                <a:lnTo>
                  <a:pt x="10484226" y="0"/>
                </a:lnTo>
                <a:cubicBezTo>
                  <a:pt x="10601503" y="0"/>
                  <a:pt x="10696575" y="95072"/>
                  <a:pt x="10696575" y="212349"/>
                </a:cubicBezTo>
                <a:lnTo>
                  <a:pt x="10696575" y="4605007"/>
                </a:lnTo>
                <a:cubicBezTo>
                  <a:pt x="10696575" y="4722284"/>
                  <a:pt x="10601503" y="4817356"/>
                  <a:pt x="10484226" y="4817356"/>
                </a:cubicBezTo>
                <a:lnTo>
                  <a:pt x="212349" y="4817356"/>
                </a:lnTo>
                <a:cubicBezTo>
                  <a:pt x="95072" y="4817356"/>
                  <a:pt x="0" y="4722284"/>
                  <a:pt x="0" y="4605007"/>
                </a:cubicBezTo>
                <a:lnTo>
                  <a:pt x="0" y="212349"/>
                </a:lnTo>
                <a:cubicBezTo>
                  <a:pt x="0" y="95072"/>
                  <a:pt x="95072" y="0"/>
                  <a:pt x="212349" y="0"/>
                </a:cubicBezTo>
                <a:lnTo>
                  <a:pt x="3994548" y="0"/>
                </a:lnTo>
              </a:path>
            </a:pathLst>
          </a:custGeom>
          <a:noFill/>
          <a:ln w="1905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1339773" y="4848225"/>
            <a:ext cx="2011046" cy="2011046"/>
          </a:xfrm>
          <a:prstGeom prst="ellipse">
            <a:avLst/>
          </a:prstGeom>
          <a:noFill/>
          <a:ln>
            <a:solidFill>
              <a:srgbClr val="B1D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7490338" y="6146568"/>
            <a:ext cx="4265494" cy="426549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0329316" y="5916066"/>
            <a:ext cx="2048968" cy="2048968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650561" y="-1888906"/>
            <a:ext cx="2720738" cy="27207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2818889" y="-340236"/>
            <a:ext cx="953522" cy="95352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400962" y="-774853"/>
            <a:ext cx="1162475" cy="116247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-1404391" y="4527866"/>
            <a:ext cx="2011046" cy="2011046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 userDrawn="1"/>
        </p:nvSpPr>
        <p:spPr>
          <a:xfrm>
            <a:off x="-1202163" y="4730094"/>
            <a:ext cx="1606590" cy="1606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23" name="图片占位符 22"/>
          <p:cNvSpPr>
            <a:spLocks noGrp="1"/>
          </p:cNvSpPr>
          <p:nvPr>
            <p:ph type="pic" sz="quarter" idx="13"/>
          </p:nvPr>
        </p:nvSpPr>
        <p:spPr>
          <a:xfrm>
            <a:off x="1294290" y="1495425"/>
            <a:ext cx="2520000" cy="2313904"/>
          </a:xfrm>
          <a:custGeom>
            <a:avLst/>
            <a:gdLst>
              <a:gd name="connsiteX0" fmla="*/ 1260000 w 2520000"/>
              <a:gd name="connsiteY0" fmla="*/ 0 h 2313904"/>
              <a:gd name="connsiteX1" fmla="*/ 2520000 w 2520000"/>
              <a:gd name="connsiteY1" fmla="*/ 1260000 h 2313904"/>
              <a:gd name="connsiteX2" fmla="*/ 1964478 w 2520000"/>
              <a:gd name="connsiteY2" fmla="*/ 2304812 h 2313904"/>
              <a:gd name="connsiteX3" fmla="*/ 1949512 w 2520000"/>
              <a:gd name="connsiteY3" fmla="*/ 2313904 h 2313904"/>
              <a:gd name="connsiteX4" fmla="*/ 570488 w 2520000"/>
              <a:gd name="connsiteY4" fmla="*/ 2313904 h 2313904"/>
              <a:gd name="connsiteX5" fmla="*/ 555522 w 2520000"/>
              <a:gd name="connsiteY5" fmla="*/ 2304812 h 2313904"/>
              <a:gd name="connsiteX6" fmla="*/ 0 w 2520000"/>
              <a:gd name="connsiteY6" fmla="*/ 1260000 h 2313904"/>
              <a:gd name="connsiteX7" fmla="*/ 1260000 w 2520000"/>
              <a:gd name="connsiteY7" fmla="*/ 0 h 231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31390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694925"/>
                  <a:pt x="2299640" y="2078381"/>
                  <a:pt x="1964478" y="2304812"/>
                </a:cubicBezTo>
                <a:lnTo>
                  <a:pt x="1949512" y="2313904"/>
                </a:lnTo>
                <a:lnTo>
                  <a:pt x="570488" y="2313904"/>
                </a:lnTo>
                <a:lnTo>
                  <a:pt x="555522" y="2304812"/>
                </a:lnTo>
                <a:cubicBezTo>
                  <a:pt x="220360" y="2078381"/>
                  <a:pt x="0" y="1694925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16"/>
          </p:nvPr>
        </p:nvSpPr>
        <p:spPr>
          <a:xfrm>
            <a:off x="4836000" y="1495425"/>
            <a:ext cx="2520000" cy="2313904"/>
          </a:xfrm>
          <a:custGeom>
            <a:avLst/>
            <a:gdLst>
              <a:gd name="connsiteX0" fmla="*/ 1260000 w 2520000"/>
              <a:gd name="connsiteY0" fmla="*/ 0 h 2313904"/>
              <a:gd name="connsiteX1" fmla="*/ 2520000 w 2520000"/>
              <a:gd name="connsiteY1" fmla="*/ 1260000 h 2313904"/>
              <a:gd name="connsiteX2" fmla="*/ 1964478 w 2520000"/>
              <a:gd name="connsiteY2" fmla="*/ 2304812 h 2313904"/>
              <a:gd name="connsiteX3" fmla="*/ 1949512 w 2520000"/>
              <a:gd name="connsiteY3" fmla="*/ 2313904 h 2313904"/>
              <a:gd name="connsiteX4" fmla="*/ 570488 w 2520000"/>
              <a:gd name="connsiteY4" fmla="*/ 2313904 h 2313904"/>
              <a:gd name="connsiteX5" fmla="*/ 555522 w 2520000"/>
              <a:gd name="connsiteY5" fmla="*/ 2304812 h 2313904"/>
              <a:gd name="connsiteX6" fmla="*/ 0 w 2520000"/>
              <a:gd name="connsiteY6" fmla="*/ 1260000 h 2313904"/>
              <a:gd name="connsiteX7" fmla="*/ 1260000 w 2520000"/>
              <a:gd name="connsiteY7" fmla="*/ 0 h 231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31390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694925"/>
                  <a:pt x="2299640" y="2078381"/>
                  <a:pt x="1964478" y="2304812"/>
                </a:cubicBezTo>
                <a:lnTo>
                  <a:pt x="1949512" y="2313904"/>
                </a:lnTo>
                <a:lnTo>
                  <a:pt x="570488" y="2313904"/>
                </a:lnTo>
                <a:lnTo>
                  <a:pt x="555522" y="2304812"/>
                </a:lnTo>
                <a:cubicBezTo>
                  <a:pt x="220360" y="2078381"/>
                  <a:pt x="0" y="1694925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  <p:sp>
        <p:nvSpPr>
          <p:cNvPr id="25" name="图片占位符 24"/>
          <p:cNvSpPr>
            <a:spLocks noGrp="1"/>
          </p:cNvSpPr>
          <p:nvPr>
            <p:ph type="pic" sz="quarter" idx="17"/>
          </p:nvPr>
        </p:nvSpPr>
        <p:spPr>
          <a:xfrm>
            <a:off x="8375646" y="1495425"/>
            <a:ext cx="2520000" cy="2313904"/>
          </a:xfrm>
          <a:custGeom>
            <a:avLst/>
            <a:gdLst>
              <a:gd name="connsiteX0" fmla="*/ 1260000 w 2520000"/>
              <a:gd name="connsiteY0" fmla="*/ 0 h 2313904"/>
              <a:gd name="connsiteX1" fmla="*/ 2520000 w 2520000"/>
              <a:gd name="connsiteY1" fmla="*/ 1260000 h 2313904"/>
              <a:gd name="connsiteX2" fmla="*/ 1964478 w 2520000"/>
              <a:gd name="connsiteY2" fmla="*/ 2304812 h 2313904"/>
              <a:gd name="connsiteX3" fmla="*/ 1949512 w 2520000"/>
              <a:gd name="connsiteY3" fmla="*/ 2313904 h 2313904"/>
              <a:gd name="connsiteX4" fmla="*/ 570488 w 2520000"/>
              <a:gd name="connsiteY4" fmla="*/ 2313904 h 2313904"/>
              <a:gd name="connsiteX5" fmla="*/ 555522 w 2520000"/>
              <a:gd name="connsiteY5" fmla="*/ 2304812 h 2313904"/>
              <a:gd name="connsiteX6" fmla="*/ 0 w 2520000"/>
              <a:gd name="connsiteY6" fmla="*/ 1260000 h 2313904"/>
              <a:gd name="connsiteX7" fmla="*/ 1260000 w 2520000"/>
              <a:gd name="connsiteY7" fmla="*/ 0 h 231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0" h="2313904">
                <a:moveTo>
                  <a:pt x="1260000" y="0"/>
                </a:moveTo>
                <a:cubicBezTo>
                  <a:pt x="1955879" y="0"/>
                  <a:pt x="2520000" y="564121"/>
                  <a:pt x="2520000" y="1260000"/>
                </a:cubicBezTo>
                <a:cubicBezTo>
                  <a:pt x="2520000" y="1694925"/>
                  <a:pt x="2299640" y="2078381"/>
                  <a:pt x="1964478" y="2304812"/>
                </a:cubicBezTo>
                <a:lnTo>
                  <a:pt x="1949512" y="2313904"/>
                </a:lnTo>
                <a:lnTo>
                  <a:pt x="570488" y="2313904"/>
                </a:lnTo>
                <a:lnTo>
                  <a:pt x="555522" y="2304812"/>
                </a:lnTo>
                <a:cubicBezTo>
                  <a:pt x="220360" y="2078381"/>
                  <a:pt x="0" y="1694925"/>
                  <a:pt x="0" y="1260000"/>
                </a:cubicBezTo>
                <a:cubicBezTo>
                  <a:pt x="0" y="564121"/>
                  <a:pt x="564121" y="0"/>
                  <a:pt x="126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7490338" y="6146568"/>
            <a:ext cx="4265494" cy="426549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0329316" y="5916066"/>
            <a:ext cx="2048968" cy="2048968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7" name="椭圆 6"/>
          <p:cNvSpPr/>
          <p:nvPr userDrawn="1"/>
        </p:nvSpPr>
        <p:spPr>
          <a:xfrm>
            <a:off x="650561" y="-1888906"/>
            <a:ext cx="2720738" cy="27207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818889" y="-340236"/>
            <a:ext cx="953522" cy="95352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9400962" y="-774853"/>
            <a:ext cx="1162475" cy="116247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9" name="椭圆 18"/>
          <p:cNvSpPr/>
          <p:nvPr userDrawn="1"/>
        </p:nvSpPr>
        <p:spPr>
          <a:xfrm>
            <a:off x="-1404391" y="4527866"/>
            <a:ext cx="2011046" cy="2011046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 userDrawn="1"/>
        </p:nvSpPr>
        <p:spPr>
          <a:xfrm>
            <a:off x="-1202163" y="4730094"/>
            <a:ext cx="1606590" cy="1606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5159828" y="1259649"/>
            <a:ext cx="1872344" cy="1872344"/>
          </a:xfrm>
          <a:custGeom>
            <a:avLst/>
            <a:gdLst>
              <a:gd name="connsiteX0" fmla="*/ 936172 w 1872344"/>
              <a:gd name="connsiteY0" fmla="*/ 0 h 1872344"/>
              <a:gd name="connsiteX1" fmla="*/ 1872344 w 1872344"/>
              <a:gd name="connsiteY1" fmla="*/ 936172 h 1872344"/>
              <a:gd name="connsiteX2" fmla="*/ 936172 w 1872344"/>
              <a:gd name="connsiteY2" fmla="*/ 1872344 h 1872344"/>
              <a:gd name="connsiteX3" fmla="*/ 0 w 1872344"/>
              <a:gd name="connsiteY3" fmla="*/ 936172 h 1872344"/>
              <a:gd name="connsiteX4" fmla="*/ 936172 w 1872344"/>
              <a:gd name="connsiteY4" fmla="*/ 0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344" h="1872344">
                <a:moveTo>
                  <a:pt x="936172" y="0"/>
                </a:moveTo>
                <a:cubicBezTo>
                  <a:pt x="1453206" y="0"/>
                  <a:pt x="1872344" y="419138"/>
                  <a:pt x="1872344" y="936172"/>
                </a:cubicBezTo>
                <a:cubicBezTo>
                  <a:pt x="1872344" y="1453206"/>
                  <a:pt x="1453206" y="1872344"/>
                  <a:pt x="936172" y="1872344"/>
                </a:cubicBezTo>
                <a:cubicBezTo>
                  <a:pt x="419138" y="1872344"/>
                  <a:pt x="0" y="1453206"/>
                  <a:pt x="0" y="936172"/>
                </a:cubicBezTo>
                <a:cubicBezTo>
                  <a:pt x="0" y="419138"/>
                  <a:pt x="419138" y="0"/>
                  <a:pt x="936172" y="0"/>
                </a:cubicBezTo>
                <a:close/>
              </a:path>
            </a:pathLst>
          </a:custGeom>
          <a:ln w="571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1761308" y="1789024"/>
            <a:ext cx="1872344" cy="1872344"/>
          </a:xfrm>
          <a:custGeom>
            <a:avLst/>
            <a:gdLst>
              <a:gd name="connsiteX0" fmla="*/ 936172 w 1872344"/>
              <a:gd name="connsiteY0" fmla="*/ 0 h 1872344"/>
              <a:gd name="connsiteX1" fmla="*/ 1872344 w 1872344"/>
              <a:gd name="connsiteY1" fmla="*/ 936172 h 1872344"/>
              <a:gd name="connsiteX2" fmla="*/ 936172 w 1872344"/>
              <a:gd name="connsiteY2" fmla="*/ 1872344 h 1872344"/>
              <a:gd name="connsiteX3" fmla="*/ 0 w 1872344"/>
              <a:gd name="connsiteY3" fmla="*/ 936172 h 1872344"/>
              <a:gd name="connsiteX4" fmla="*/ 936172 w 1872344"/>
              <a:gd name="connsiteY4" fmla="*/ 0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344" h="1872344">
                <a:moveTo>
                  <a:pt x="936172" y="0"/>
                </a:moveTo>
                <a:cubicBezTo>
                  <a:pt x="1453206" y="0"/>
                  <a:pt x="1872344" y="419138"/>
                  <a:pt x="1872344" y="936172"/>
                </a:cubicBezTo>
                <a:cubicBezTo>
                  <a:pt x="1872344" y="1453206"/>
                  <a:pt x="1453206" y="1872344"/>
                  <a:pt x="936172" y="1872344"/>
                </a:cubicBezTo>
                <a:cubicBezTo>
                  <a:pt x="419138" y="1872344"/>
                  <a:pt x="0" y="1453206"/>
                  <a:pt x="0" y="936172"/>
                </a:cubicBezTo>
                <a:cubicBezTo>
                  <a:pt x="0" y="419138"/>
                  <a:pt x="419138" y="0"/>
                  <a:pt x="936172" y="0"/>
                </a:cubicBezTo>
                <a:close/>
              </a:path>
            </a:pathLst>
          </a:custGeom>
          <a:ln w="571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5"/>
          </p:nvPr>
        </p:nvSpPr>
        <p:spPr>
          <a:xfrm>
            <a:off x="8558348" y="1789024"/>
            <a:ext cx="1872344" cy="1872344"/>
          </a:xfrm>
          <a:custGeom>
            <a:avLst/>
            <a:gdLst>
              <a:gd name="connsiteX0" fmla="*/ 936172 w 1872344"/>
              <a:gd name="connsiteY0" fmla="*/ 0 h 1872344"/>
              <a:gd name="connsiteX1" fmla="*/ 1872344 w 1872344"/>
              <a:gd name="connsiteY1" fmla="*/ 936172 h 1872344"/>
              <a:gd name="connsiteX2" fmla="*/ 936172 w 1872344"/>
              <a:gd name="connsiteY2" fmla="*/ 1872344 h 1872344"/>
              <a:gd name="connsiteX3" fmla="*/ 0 w 1872344"/>
              <a:gd name="connsiteY3" fmla="*/ 936172 h 1872344"/>
              <a:gd name="connsiteX4" fmla="*/ 936172 w 1872344"/>
              <a:gd name="connsiteY4" fmla="*/ 0 h 18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344" h="1872344">
                <a:moveTo>
                  <a:pt x="936172" y="0"/>
                </a:moveTo>
                <a:cubicBezTo>
                  <a:pt x="1453206" y="0"/>
                  <a:pt x="1872344" y="419138"/>
                  <a:pt x="1872344" y="936172"/>
                </a:cubicBezTo>
                <a:cubicBezTo>
                  <a:pt x="1872344" y="1453206"/>
                  <a:pt x="1453206" y="1872344"/>
                  <a:pt x="936172" y="1872344"/>
                </a:cubicBezTo>
                <a:cubicBezTo>
                  <a:pt x="419138" y="1872344"/>
                  <a:pt x="0" y="1453206"/>
                  <a:pt x="0" y="936172"/>
                </a:cubicBezTo>
                <a:cubicBezTo>
                  <a:pt x="0" y="419138"/>
                  <a:pt x="419138" y="0"/>
                  <a:pt x="936172" y="0"/>
                </a:cubicBezTo>
                <a:close/>
              </a:path>
            </a:pathLst>
          </a:custGeom>
          <a:ln w="57150">
            <a:solidFill>
              <a:schemeClr val="accent3"/>
            </a:solidFill>
          </a:ln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362467" y="3984040"/>
            <a:ext cx="146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MB-170-200622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818727" y="361658"/>
            <a:ext cx="2554545" cy="461665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</a:t>
            </a:r>
            <a:r>
              <a:rPr lang="zh-CN" altLang="en-US" sz="240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常见问题</a:t>
            </a:r>
            <a:endParaRPr lang="zh-CN" altLang="en-US" sz="2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218000" y="911128"/>
            <a:ext cx="9756000" cy="0"/>
          </a:xfrm>
          <a:prstGeom prst="line">
            <a:avLst/>
          </a:prstGeom>
          <a:ln w="19050">
            <a:solidFill>
              <a:srgbClr val="7B7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1216799" y="1328087"/>
            <a:ext cx="2857514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zh-CN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：关于模板中使用的特殊字体。</a:t>
            </a:r>
            <a:endParaRPr lang="en-US" altLang="zh-CN" sz="1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216799" y="1635864"/>
            <a:ext cx="5374500" cy="89069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如模板中使用了您计算机中未安装的特殊字体，可能会提示字体受限制、以只读方式打开文件。如因版权问题未能提供相关字体，请自行下载安装，因此带来的不便，敬请谅解。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216799" y="4479016"/>
            <a:ext cx="2876750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zh-CN" sz="140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140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如何替换图片，修改配色</a:t>
            </a:r>
            <a:r>
              <a:rPr lang="en-US" altLang="zh-CN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……?</a:t>
            </a:r>
            <a:endParaRPr lang="en-US" altLang="zh-CN" sz="1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216800" y="4824990"/>
            <a:ext cx="5374500" cy="11676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常见的模板使用问题，可参考模板附录中的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《PPT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模板使用手册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简易图文版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，该手册的完整视频版请在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网易云课堂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中搜索学习。想更全面详细的了解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软件使用方法与技巧，可在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网易云课堂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中搜索学习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《PPT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从菜鸟到高手实用教程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216799" y="2989998"/>
            <a:ext cx="2585003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zh-CN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：为什么与预览效果不一样</a:t>
            </a:r>
            <a:r>
              <a:rPr lang="en-US" altLang="zh-CN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1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216799" y="3296187"/>
            <a:ext cx="5374500" cy="61369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本套模板使用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PowerPoint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最新版设计制作，适用于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PPT2007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及以上版本，也适用于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演示，但也可能存在部分兼容问题。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373272" y="3319823"/>
            <a:ext cx="398766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网易云课堂中搜索</a:t>
            </a:r>
            <a:r>
              <a:rPr lang="en-US" altLang="zh-CN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《PPT</a:t>
            </a:r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从菜鸟到高手实用教程</a:t>
            </a:r>
            <a:r>
              <a:rPr lang="en-US" altLang="zh-CN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2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图片包含 文字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309" y="1328087"/>
            <a:ext cx="3339315" cy="1882159"/>
          </a:xfrm>
          <a:prstGeom prst="rect">
            <a:avLst/>
          </a:prstGeom>
        </p:spPr>
      </p:pic>
      <p:pic>
        <p:nvPicPr>
          <p:cNvPr id="11" name="图片 10" descr="图片包含 文字&#10;&#10;描述已自动生成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7591425" y="3945505"/>
            <a:ext cx="3355200" cy="1887300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7373272" y="5946872"/>
            <a:ext cx="398766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网易云课堂中搜索</a:t>
            </a:r>
            <a:r>
              <a:rPr lang="en-US" altLang="zh-CN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《PPT</a:t>
            </a:r>
            <a:r>
              <a:rPr lang="zh-CN" altLang="en-US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模板使用手册</a:t>
            </a:r>
            <a:r>
              <a:rPr lang="en-US" altLang="zh-CN" sz="12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2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003645" y="2252024"/>
            <a:ext cx="6184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模板使用手册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4641112" y="3643551"/>
            <a:ext cx="2909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简易图文版 ）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606000" y="312961"/>
            <a:ext cx="3683060" cy="4001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模板使用帮助：替换与调整图片</a:t>
            </a:r>
            <a:endParaRPr lang="zh-CN" altLang="en-US" sz="20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06000" y="764481"/>
            <a:ext cx="10980000" cy="0"/>
          </a:xfrm>
          <a:prstGeom prst="line">
            <a:avLst/>
          </a:prstGeom>
          <a:ln w="19050">
            <a:solidFill>
              <a:srgbClr val="7B7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614626" y="1166711"/>
            <a:ext cx="1528624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替换图片方法一：</a:t>
            </a:r>
            <a:endParaRPr lang="en-US" altLang="zh-CN" sz="1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14626" y="1535413"/>
            <a:ext cx="3498282" cy="61369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选中需替换图片，点击“图片格式”选项卡中“更改图片”按钮，选择一种图片来源，完成替换。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614626" y="4459871"/>
            <a:ext cx="1528624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替换图片方法二：</a:t>
            </a:r>
            <a:endParaRPr lang="en-US" altLang="zh-CN" sz="1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614624" y="4822553"/>
            <a:ext cx="1803825" cy="11676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选中需替换图片，点击键盘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键，删除图片。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点击图标，打开对话框，选择图片，完成替换。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9495" y="4822553"/>
            <a:ext cx="2099100" cy="144688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10426" y="1172480"/>
            <a:ext cx="1349087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修改图片大小：</a:t>
            </a:r>
            <a:endParaRPr lang="en-US" altLang="zh-CN" sz="1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110426" y="1541182"/>
            <a:ext cx="2576249" cy="89069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替换图片后，点击拖动图片周围控制柄，可随意修改图片大小，按住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键，等比例调整大小。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5110426" y="2801986"/>
            <a:ext cx="1708160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zh-CN" altLang="en-US" sz="14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修改图片显示区域：</a:t>
            </a:r>
            <a:endParaRPr lang="en-US" altLang="zh-CN" sz="14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5110426" y="3170688"/>
            <a:ext cx="2576249" cy="89069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替换图片后，会根据预设尺寸对图片进行裁切，如需修改，请点击“图片格式”选项卡中的“裁剪”按钮。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79431" y="4297947"/>
            <a:ext cx="438150" cy="676275"/>
          </a:xfrm>
          <a:prstGeom prst="rect">
            <a:avLst/>
          </a:prstGeom>
        </p:spPr>
      </p:pic>
      <p:sp>
        <p:nvSpPr>
          <p:cNvPr id="23" name="文本框 22"/>
          <p:cNvSpPr txBox="1"/>
          <p:nvPr userDrawn="1"/>
        </p:nvSpPr>
        <p:spPr>
          <a:xfrm>
            <a:off x="8234626" y="3170688"/>
            <a:ext cx="3351372" cy="89069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点击拖动图片周围白色控制点，调整图片大小。鼠标放置在图片上，显示四向箭头，点击拖动调整图片显示区域。在空白处点击，完成修改。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29587" y="4210429"/>
            <a:ext cx="2581275" cy="19621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76211" y="4297947"/>
            <a:ext cx="819150" cy="323850"/>
          </a:xfrm>
          <a:prstGeom prst="rect">
            <a:avLst/>
          </a:prstGeom>
        </p:spPr>
      </p:pic>
      <p:sp>
        <p:nvSpPr>
          <p:cNvPr id="26" name="箭头: 右 25"/>
          <p:cNvSpPr/>
          <p:nvPr userDrawn="1"/>
        </p:nvSpPr>
        <p:spPr>
          <a:xfrm>
            <a:off x="5931393" y="4360731"/>
            <a:ext cx="329214" cy="198281"/>
          </a:xfrm>
          <a:prstGeom prst="rightArrow">
            <a:avLst>
              <a:gd name="adj1" fmla="val 18776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06000" y="2300084"/>
            <a:ext cx="1685925" cy="18478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06000" y="764481"/>
            <a:ext cx="10980000" cy="0"/>
          </a:xfrm>
          <a:prstGeom prst="line">
            <a:avLst/>
          </a:prstGeom>
          <a:ln w="19050">
            <a:solidFill>
              <a:srgbClr val="7B7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 userDrawn="1"/>
        </p:nvSpPr>
        <p:spPr>
          <a:xfrm>
            <a:off x="614886" y="1158022"/>
            <a:ext cx="3626314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选项卡 → 变体 → 颜色 → 自定义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24411" y="1723072"/>
            <a:ext cx="4663132" cy="1953578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6015562" y="1158022"/>
            <a:ext cx="5570438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在新建主题颜色对话框中，可以对主题颜色进行修改，并命名，点击保存，</a:t>
            </a:r>
            <a:r>
              <a:rPr lang="zh-CN" altLang="en-US" sz="12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完成设置。</a:t>
            </a:r>
            <a:endParaRPr lang="en-US" altLang="zh-CN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6015561" y="2038984"/>
            <a:ext cx="3776139" cy="4081969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606000" y="312961"/>
            <a:ext cx="3939540" cy="4001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模板使用帮助：修改模板主题配色</a:t>
            </a:r>
            <a:endParaRPr lang="zh-CN" altLang="en-US" sz="20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614886" y="312961"/>
            <a:ext cx="3426579" cy="4001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模板使用帮助：使用母版视图</a:t>
            </a:r>
            <a:endParaRPr lang="zh-CN" altLang="en-US" sz="20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06000" y="764481"/>
            <a:ext cx="4392000" cy="0"/>
          </a:xfrm>
          <a:prstGeom prst="line">
            <a:avLst/>
          </a:prstGeom>
          <a:ln w="19050">
            <a:solidFill>
              <a:srgbClr val="7B7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 userDrawn="1"/>
        </p:nvSpPr>
        <p:spPr>
          <a:xfrm>
            <a:off x="614886" y="1015489"/>
            <a:ext cx="4509564" cy="89069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模板中的部分对象（例如页面背景等），通常需要进入幻灯片母版视图中进行修改。</a:t>
            </a:r>
            <a:endParaRPr lang="zh-CN" altLang="en-US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视图选项卡中点击“幻灯片母板”，进入母板视图中。</a:t>
            </a:r>
            <a:endParaRPr lang="zh-CN" altLang="en-US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606000" y="2119105"/>
            <a:ext cx="2533015" cy="1285240"/>
          </a:xfrm>
          <a:prstGeom prst="rect">
            <a:avLst/>
          </a:prstGeom>
        </p:spPr>
      </p:pic>
      <p:pic>
        <p:nvPicPr>
          <p:cNvPr id="7" name="图片 6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606000" y="5137516"/>
            <a:ext cx="885190" cy="100901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606000" y="3786922"/>
            <a:ext cx="4509564" cy="11676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在母板视图中可以替换背景图片、添加</a:t>
            </a:r>
            <a:r>
              <a:rPr lang="en-US" altLang="zh-CN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、修改幻灯片每页固定内容等。</a:t>
            </a:r>
            <a:endParaRPr lang="zh-CN" altLang="en-US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完成设置后，点击幻灯片母板选项卡中的“关闭幻灯片母板”，退出母板视图。</a:t>
            </a:r>
            <a:endParaRPr lang="zh-CN" altLang="en-US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872686" y="312961"/>
            <a:ext cx="3426579" cy="4001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11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模板使用帮助：使用选择窗格</a:t>
            </a:r>
            <a:endParaRPr lang="zh-CN" altLang="en-US" sz="2000" dirty="0">
              <a:solidFill>
                <a:srgbClr val="111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863800" y="764481"/>
            <a:ext cx="5688000" cy="0"/>
          </a:xfrm>
          <a:prstGeom prst="line">
            <a:avLst/>
          </a:prstGeom>
          <a:ln w="19050">
            <a:solidFill>
              <a:srgbClr val="7B7B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5872685" y="1015489"/>
            <a:ext cx="5679115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在修改模板时，有时因为对象间层次遮挡关系，某些</a:t>
            </a:r>
            <a:r>
              <a:rPr lang="zh-CN" altLang="en-US" sz="12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对象不容易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被选中</a:t>
            </a:r>
            <a:r>
              <a:rPr lang="zh-CN" altLang="en-US" sz="12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，这时可借助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“选择窗格”来完成选择。</a:t>
            </a:r>
            <a:endParaRPr lang="zh-CN" altLang="en-US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z="12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选项卡 → 选择 → 选择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窗格，打开选择窗格。</a:t>
            </a:r>
            <a:endParaRPr lang="zh-CN" altLang="en-US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5872685" y="2119105"/>
            <a:ext cx="1447165" cy="151384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5872685" y="4072335"/>
            <a:ext cx="2928415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在选择</a:t>
            </a:r>
            <a:r>
              <a:rPr lang="zh-CN" altLang="en-US" sz="1200" dirty="0">
                <a:solidFill>
                  <a:srgbClr val="7777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窗格中可以直接选择页面中的对象，也可以拖动对象，修改层次关系，点击眼睛图标可以显示或隐藏对象。</a:t>
            </a:r>
            <a:endParaRPr lang="zh-CN" altLang="en-US" sz="1200" dirty="0">
              <a:solidFill>
                <a:srgbClr val="7777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9228335" y="3394441"/>
            <a:ext cx="2323465" cy="275209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 userDrawn="1"/>
        </p:nvSpPr>
        <p:spPr>
          <a:xfrm>
            <a:off x="9486563" y="-279176"/>
            <a:ext cx="2067262" cy="2067260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 userDrawn="1"/>
        </p:nvSpPr>
        <p:spPr>
          <a:xfrm>
            <a:off x="8690488" y="4308243"/>
            <a:ext cx="4265494" cy="426549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-539476" y="1327479"/>
            <a:ext cx="1875673" cy="1875673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1542001" y="5044812"/>
            <a:ext cx="1606590" cy="1606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 userDrawn="1"/>
        </p:nvSpPr>
        <p:spPr>
          <a:xfrm>
            <a:off x="11799845" y="3611640"/>
            <a:ext cx="2048968" cy="2048968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938956" y="168122"/>
            <a:ext cx="1162475" cy="116247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>
            <a:off x="1088711" y="-583981"/>
            <a:ext cx="2720738" cy="27207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51589" y="1195136"/>
            <a:ext cx="439233" cy="43923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 userDrawn="1"/>
        </p:nvSpPr>
        <p:spPr>
          <a:xfrm>
            <a:off x="3332688" y="488585"/>
            <a:ext cx="953522" cy="95352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339773" y="4848225"/>
            <a:ext cx="2011046" cy="2011046"/>
          </a:xfrm>
          <a:prstGeom prst="ellipse">
            <a:avLst/>
          </a:prstGeom>
          <a:noFill/>
          <a:ln>
            <a:solidFill>
              <a:srgbClr val="B1D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前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3248526" y="-916243"/>
            <a:ext cx="8690486" cy="8690486"/>
          </a:xfrm>
          <a:prstGeom prst="ellipse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3793430" y="-336884"/>
            <a:ext cx="7600678" cy="760067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-825313" y="1852548"/>
            <a:ext cx="2720738" cy="27207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639091" y="389837"/>
            <a:ext cx="2683920" cy="2683920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 userDrawn="1"/>
        </p:nvSpPr>
        <p:spPr>
          <a:xfrm>
            <a:off x="2526632" y="4639707"/>
            <a:ext cx="1549732" cy="1549732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18113" y="668859"/>
            <a:ext cx="2125876" cy="21258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/>
          <p:cNvSpPr/>
          <p:nvPr userDrawn="1"/>
        </p:nvSpPr>
        <p:spPr>
          <a:xfrm>
            <a:off x="10494960" y="622386"/>
            <a:ext cx="1444052" cy="1444052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490338" y="6146568"/>
            <a:ext cx="4265494" cy="426549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0329316" y="5916066"/>
            <a:ext cx="2048968" cy="2048968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650561" y="-1888906"/>
            <a:ext cx="2720738" cy="27207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818889" y="-340236"/>
            <a:ext cx="953522" cy="95352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400962" y="-774853"/>
            <a:ext cx="1162475" cy="116247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2" name="椭圆 11"/>
          <p:cNvSpPr/>
          <p:nvPr userDrawn="1"/>
        </p:nvSpPr>
        <p:spPr>
          <a:xfrm>
            <a:off x="-1404391" y="4527866"/>
            <a:ext cx="2011046" cy="2011046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-1202163" y="4730094"/>
            <a:ext cx="1606590" cy="1606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7490338" y="6146568"/>
            <a:ext cx="4265494" cy="426549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0329316" y="5916066"/>
            <a:ext cx="2048968" cy="2048968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8" name="椭圆 7"/>
          <p:cNvSpPr/>
          <p:nvPr userDrawn="1"/>
        </p:nvSpPr>
        <p:spPr>
          <a:xfrm>
            <a:off x="650561" y="-1888906"/>
            <a:ext cx="2720738" cy="27207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818889" y="-340236"/>
            <a:ext cx="953522" cy="95352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400962" y="-774853"/>
            <a:ext cx="1162475" cy="116247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2" name="椭圆 11"/>
          <p:cNvSpPr/>
          <p:nvPr userDrawn="1"/>
        </p:nvSpPr>
        <p:spPr>
          <a:xfrm>
            <a:off x="-1404391" y="4527866"/>
            <a:ext cx="2011046" cy="2011046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-1202163" y="4730094"/>
            <a:ext cx="1606590" cy="1606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1177925" y="1498793"/>
            <a:ext cx="4242633" cy="3704786"/>
          </a:xfrm>
          <a:custGeom>
            <a:avLst/>
            <a:gdLst>
              <a:gd name="connsiteX0" fmla="*/ 3548865 w 4573561"/>
              <a:gd name="connsiteY0" fmla="*/ 637 h 3993762"/>
              <a:gd name="connsiteX1" fmla="*/ 4072648 w 4573561"/>
              <a:gd name="connsiteY1" fmla="*/ 130982 h 3993762"/>
              <a:gd name="connsiteX2" fmla="*/ 3758323 w 4573561"/>
              <a:gd name="connsiteY2" fmla="*/ 3950507 h 3993762"/>
              <a:gd name="connsiteX3" fmla="*/ 710 w 4573561"/>
              <a:gd name="connsiteY3" fmla="*/ 1750232 h 3993762"/>
              <a:gd name="connsiteX4" fmla="*/ 3548865 w 4573561"/>
              <a:gd name="connsiteY4" fmla="*/ 637 h 399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3561" h="3993762">
                <a:moveTo>
                  <a:pt x="3548865" y="637"/>
                </a:moveTo>
                <a:cubicBezTo>
                  <a:pt x="3769202" y="6098"/>
                  <a:pt x="3950981" y="46894"/>
                  <a:pt x="4072648" y="130982"/>
                </a:cubicBezTo>
                <a:cubicBezTo>
                  <a:pt x="4851317" y="669144"/>
                  <a:pt x="4703679" y="3623482"/>
                  <a:pt x="3758323" y="3950507"/>
                </a:cubicBezTo>
                <a:cubicBezTo>
                  <a:pt x="2812967" y="4277532"/>
                  <a:pt x="-51677" y="2672569"/>
                  <a:pt x="710" y="1750232"/>
                </a:cubicBezTo>
                <a:cubicBezTo>
                  <a:pt x="44912" y="972010"/>
                  <a:pt x="2359048" y="-28854"/>
                  <a:pt x="3548865" y="637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7490338" y="6146568"/>
            <a:ext cx="4265494" cy="4265494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10329316" y="5916066"/>
            <a:ext cx="2048968" cy="2048968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650561" y="-1888906"/>
            <a:ext cx="2720738" cy="272073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818889" y="-340236"/>
            <a:ext cx="953522" cy="953522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9400962" y="-774853"/>
            <a:ext cx="1162475" cy="1162475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4" name="椭圆 13"/>
          <p:cNvSpPr/>
          <p:nvPr userDrawn="1"/>
        </p:nvSpPr>
        <p:spPr>
          <a:xfrm>
            <a:off x="-1404391" y="4527866"/>
            <a:ext cx="2011046" cy="2011046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 userDrawn="1"/>
        </p:nvSpPr>
        <p:spPr>
          <a:xfrm>
            <a:off x="-1202163" y="4730094"/>
            <a:ext cx="1606590" cy="1606590"/>
          </a:xfrm>
          <a:prstGeom prst="ellips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2113982" y="1226003"/>
            <a:ext cx="3715318" cy="2202997"/>
          </a:xfrm>
          <a:custGeom>
            <a:avLst/>
            <a:gdLst>
              <a:gd name="connsiteX0" fmla="*/ 0 w 4262438"/>
              <a:gd name="connsiteY0" fmla="*/ 0 h 2527412"/>
              <a:gd name="connsiteX1" fmla="*/ 3630585 w 4262438"/>
              <a:gd name="connsiteY1" fmla="*/ 0 h 2527412"/>
              <a:gd name="connsiteX2" fmla="*/ 4262438 w 4262438"/>
              <a:gd name="connsiteY2" fmla="*/ 2527412 h 2527412"/>
              <a:gd name="connsiteX3" fmla="*/ 631853 w 4262438"/>
              <a:gd name="connsiteY3" fmla="*/ 2527412 h 252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38" h="2527412">
                <a:moveTo>
                  <a:pt x="0" y="0"/>
                </a:moveTo>
                <a:lnTo>
                  <a:pt x="3630585" y="0"/>
                </a:lnTo>
                <a:lnTo>
                  <a:pt x="4262438" y="2527412"/>
                </a:lnTo>
                <a:lnTo>
                  <a:pt x="631853" y="25274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353175" y="3434444"/>
            <a:ext cx="3715318" cy="2202997"/>
          </a:xfrm>
          <a:custGeom>
            <a:avLst/>
            <a:gdLst>
              <a:gd name="connsiteX0" fmla="*/ 0 w 4262438"/>
              <a:gd name="connsiteY0" fmla="*/ 0 h 2527412"/>
              <a:gd name="connsiteX1" fmla="*/ 3630585 w 4262438"/>
              <a:gd name="connsiteY1" fmla="*/ 0 h 2527412"/>
              <a:gd name="connsiteX2" fmla="*/ 4262438 w 4262438"/>
              <a:gd name="connsiteY2" fmla="*/ 2527412 h 2527412"/>
              <a:gd name="connsiteX3" fmla="*/ 631853 w 4262438"/>
              <a:gd name="connsiteY3" fmla="*/ 2527412 h 252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438" h="2527412">
                <a:moveTo>
                  <a:pt x="0" y="0"/>
                </a:moveTo>
                <a:lnTo>
                  <a:pt x="3630585" y="0"/>
                </a:lnTo>
                <a:lnTo>
                  <a:pt x="4262438" y="2527412"/>
                </a:lnTo>
                <a:lnTo>
                  <a:pt x="631853" y="252741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image" Target="../media/image15.png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A330-99E0-4B4D-9C61-82CFEE5A2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02866-32EA-4EDE-B1EF-E5D366E4AC4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7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0476" cy="68571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>
    <p:rand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0.svg"/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slideLayout" Target="../slideLayouts/slideLayout5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8.png"/><Relationship Id="rId3" Type="http://schemas.openxmlformats.org/officeDocument/2006/relationships/tags" Target="../tags/tag18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4652" y="2297072"/>
            <a:ext cx="3662680" cy="1217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7200" b="1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智能商超</a:t>
            </a:r>
            <a:endParaRPr lang="zh-CN" altLang="en-US" sz="7200" b="1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3795" y="3736867"/>
            <a:ext cx="8185150" cy="304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Viner Hand ITC" panose="03070502030502020203" charset="0"/>
                <a:ea typeface="+mj-ea"/>
                <a:cs typeface="Viner Hand ITC" panose="03070502030502020203" charset="0"/>
              </a:rPr>
              <a:t>IntelligentSupermarket</a:t>
            </a:r>
            <a:endParaRPr lang="en-US" altLang="zh-CN" dirty="0">
              <a:solidFill>
                <a:schemeClr val="tx2"/>
              </a:solidFill>
              <a:latin typeface="Viner Hand ITC" panose="03070502030502020203" charset="0"/>
              <a:ea typeface="+mj-ea"/>
              <a:cs typeface="Viner Hand ITC" panose="03070502030502020203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529132" y="4528125"/>
            <a:ext cx="3133725" cy="399021"/>
            <a:chOff x="4529137" y="4600029"/>
            <a:chExt cx="3133725" cy="399021"/>
          </a:xfrm>
        </p:grpSpPr>
        <p:sp>
          <p:nvSpPr>
            <p:cNvPr id="15" name="矩形: 圆角 14"/>
            <p:cNvSpPr/>
            <p:nvPr/>
          </p:nvSpPr>
          <p:spPr>
            <a:xfrm>
              <a:off x="4529137" y="4600029"/>
              <a:ext cx="3133725" cy="39902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96826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588002" y="4667650"/>
              <a:ext cx="1016000" cy="3073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方正鲁迅行书 简" panose="02000500000000000000" charset="-122"/>
                  <a:ea typeface="方正鲁迅行书 简" panose="02000500000000000000" charset="-122"/>
                </a:rPr>
                <a:t>介绍人：</a:t>
              </a:r>
              <a:endParaRPr lang="zh-CN" altLang="en-US" sz="2000" dirty="0">
                <a:solidFill>
                  <a:schemeClr val="bg1"/>
                </a:solidFill>
                <a:latin typeface="方正鲁迅行书 简" panose="02000500000000000000" charset="-122"/>
                <a:ea typeface="方正鲁迅行书 简" panose="02000500000000000000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720077" y="5139879"/>
            <a:ext cx="751840" cy="2768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Buxton Sketch" panose="03080500000500000004" charset="0"/>
                <a:ea typeface="+mj-ea"/>
                <a:cs typeface="Buxton Sketch" panose="03080500000500000004" charset="0"/>
              </a:rPr>
              <a:t>2021.7.11</a:t>
            </a:r>
            <a:endParaRPr lang="en-US" altLang="zh-CN" dirty="0">
              <a:solidFill>
                <a:schemeClr val="tx2"/>
              </a:solidFill>
              <a:latin typeface="Buxton Sketch" panose="03080500000500000004" charset="0"/>
              <a:ea typeface="+mj-ea"/>
              <a:cs typeface="Buxton Sketch" panose="030805000005000000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20206" y="6304067"/>
            <a:ext cx="13676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1"/>
                </a:solidFill>
              </a:rPr>
              <a:t>Design</a:t>
            </a:r>
            <a:r>
              <a:rPr lang="zh-CN" altLang="en-US" sz="1100" dirty="0">
                <a:solidFill>
                  <a:schemeClr val="accent1"/>
                </a:solidFill>
              </a:rPr>
              <a:t>  Grey wind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623" y="498317"/>
            <a:ext cx="1688738" cy="1176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>
        <p:dissolve/>
      </p:transition>
    </mc:Choice>
    <mc:Fallback>
      <p:transition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3297" y="754375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tx2"/>
                </a:solidFill>
              </a:rPr>
              <a:t>3</a:t>
            </a:r>
            <a:endParaRPr lang="zh-CN" altLang="en-US" sz="11500" dirty="0">
              <a:solidFill>
                <a:schemeClr val="tx2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864819" y="1829390"/>
            <a:ext cx="8462362" cy="3199220"/>
          </a:xfrm>
          <a:custGeom>
            <a:avLst/>
            <a:gdLst>
              <a:gd name="connsiteX0" fmla="*/ 212349 w 10696575"/>
              <a:gd name="connsiteY0" fmla="*/ 0 h 4817356"/>
              <a:gd name="connsiteX1" fmla="*/ 3994548 w 10696575"/>
              <a:gd name="connsiteY1" fmla="*/ 0 h 4817356"/>
              <a:gd name="connsiteX2" fmla="*/ 3994548 w 10696575"/>
              <a:gd name="connsiteY2" fmla="*/ 519661 h 4817356"/>
              <a:gd name="connsiteX3" fmla="*/ 6702027 w 10696575"/>
              <a:gd name="connsiteY3" fmla="*/ 519661 h 4817356"/>
              <a:gd name="connsiteX4" fmla="*/ 6702027 w 10696575"/>
              <a:gd name="connsiteY4" fmla="*/ 0 h 4817356"/>
              <a:gd name="connsiteX5" fmla="*/ 10484226 w 10696575"/>
              <a:gd name="connsiteY5" fmla="*/ 0 h 4817356"/>
              <a:gd name="connsiteX6" fmla="*/ 10696575 w 10696575"/>
              <a:gd name="connsiteY6" fmla="*/ 212349 h 4817356"/>
              <a:gd name="connsiteX7" fmla="*/ 10696575 w 10696575"/>
              <a:gd name="connsiteY7" fmla="*/ 4605007 h 4817356"/>
              <a:gd name="connsiteX8" fmla="*/ 10484226 w 10696575"/>
              <a:gd name="connsiteY8" fmla="*/ 4817356 h 4817356"/>
              <a:gd name="connsiteX9" fmla="*/ 212349 w 10696575"/>
              <a:gd name="connsiteY9" fmla="*/ 4817356 h 4817356"/>
              <a:gd name="connsiteX10" fmla="*/ 0 w 10696575"/>
              <a:gd name="connsiteY10" fmla="*/ 4605007 h 4817356"/>
              <a:gd name="connsiteX11" fmla="*/ 0 w 10696575"/>
              <a:gd name="connsiteY11" fmla="*/ 212349 h 4817356"/>
              <a:gd name="connsiteX12" fmla="*/ 212349 w 10696575"/>
              <a:gd name="connsiteY12" fmla="*/ 0 h 4817356"/>
              <a:gd name="connsiteX0-1" fmla="*/ 6702027 w 10696575"/>
              <a:gd name="connsiteY0-2" fmla="*/ 519661 h 4817356"/>
              <a:gd name="connsiteX1-3" fmla="*/ 6702027 w 10696575"/>
              <a:gd name="connsiteY1-4" fmla="*/ 0 h 4817356"/>
              <a:gd name="connsiteX2-5" fmla="*/ 10484226 w 10696575"/>
              <a:gd name="connsiteY2-6" fmla="*/ 0 h 4817356"/>
              <a:gd name="connsiteX3-7" fmla="*/ 10696575 w 10696575"/>
              <a:gd name="connsiteY3-8" fmla="*/ 212349 h 4817356"/>
              <a:gd name="connsiteX4-9" fmla="*/ 10696575 w 10696575"/>
              <a:gd name="connsiteY4-10" fmla="*/ 4605007 h 4817356"/>
              <a:gd name="connsiteX5-11" fmla="*/ 10484226 w 10696575"/>
              <a:gd name="connsiteY5-12" fmla="*/ 4817356 h 4817356"/>
              <a:gd name="connsiteX6-13" fmla="*/ 212349 w 10696575"/>
              <a:gd name="connsiteY6-14" fmla="*/ 4817356 h 4817356"/>
              <a:gd name="connsiteX7-15" fmla="*/ 0 w 10696575"/>
              <a:gd name="connsiteY7-16" fmla="*/ 4605007 h 4817356"/>
              <a:gd name="connsiteX8-17" fmla="*/ 0 w 10696575"/>
              <a:gd name="connsiteY8-18" fmla="*/ 212349 h 4817356"/>
              <a:gd name="connsiteX9-19" fmla="*/ 212349 w 10696575"/>
              <a:gd name="connsiteY9-20" fmla="*/ 0 h 4817356"/>
              <a:gd name="connsiteX10-21" fmla="*/ 3994548 w 10696575"/>
              <a:gd name="connsiteY10-22" fmla="*/ 0 h 4817356"/>
              <a:gd name="connsiteX11-23" fmla="*/ 3994548 w 10696575"/>
              <a:gd name="connsiteY11-24" fmla="*/ 519661 h 4817356"/>
              <a:gd name="connsiteX12-25" fmla="*/ 6793467 w 10696575"/>
              <a:gd name="connsiteY12-26" fmla="*/ 611101 h 4817356"/>
              <a:gd name="connsiteX0-27" fmla="*/ 6702027 w 10696575"/>
              <a:gd name="connsiteY0-28" fmla="*/ 519661 h 4817356"/>
              <a:gd name="connsiteX1-29" fmla="*/ 6702027 w 10696575"/>
              <a:gd name="connsiteY1-30" fmla="*/ 0 h 4817356"/>
              <a:gd name="connsiteX2-31" fmla="*/ 10484226 w 10696575"/>
              <a:gd name="connsiteY2-32" fmla="*/ 0 h 4817356"/>
              <a:gd name="connsiteX3-33" fmla="*/ 10696575 w 10696575"/>
              <a:gd name="connsiteY3-34" fmla="*/ 212349 h 4817356"/>
              <a:gd name="connsiteX4-35" fmla="*/ 10696575 w 10696575"/>
              <a:gd name="connsiteY4-36" fmla="*/ 4605007 h 4817356"/>
              <a:gd name="connsiteX5-37" fmla="*/ 10484226 w 10696575"/>
              <a:gd name="connsiteY5-38" fmla="*/ 4817356 h 4817356"/>
              <a:gd name="connsiteX6-39" fmla="*/ 212349 w 10696575"/>
              <a:gd name="connsiteY6-40" fmla="*/ 4817356 h 4817356"/>
              <a:gd name="connsiteX7-41" fmla="*/ 0 w 10696575"/>
              <a:gd name="connsiteY7-42" fmla="*/ 4605007 h 4817356"/>
              <a:gd name="connsiteX8-43" fmla="*/ 0 w 10696575"/>
              <a:gd name="connsiteY8-44" fmla="*/ 212349 h 4817356"/>
              <a:gd name="connsiteX9-45" fmla="*/ 212349 w 10696575"/>
              <a:gd name="connsiteY9-46" fmla="*/ 0 h 4817356"/>
              <a:gd name="connsiteX10-47" fmla="*/ 3994548 w 10696575"/>
              <a:gd name="connsiteY10-48" fmla="*/ 0 h 4817356"/>
              <a:gd name="connsiteX11-49" fmla="*/ 3994548 w 10696575"/>
              <a:gd name="connsiteY11-50" fmla="*/ 519661 h 4817356"/>
              <a:gd name="connsiteX0-51" fmla="*/ 6702027 w 10696575"/>
              <a:gd name="connsiteY0-52" fmla="*/ 0 h 4817356"/>
              <a:gd name="connsiteX1-53" fmla="*/ 10484226 w 10696575"/>
              <a:gd name="connsiteY1-54" fmla="*/ 0 h 4817356"/>
              <a:gd name="connsiteX2-55" fmla="*/ 10696575 w 10696575"/>
              <a:gd name="connsiteY2-56" fmla="*/ 212349 h 4817356"/>
              <a:gd name="connsiteX3-57" fmla="*/ 10696575 w 10696575"/>
              <a:gd name="connsiteY3-58" fmla="*/ 4605007 h 4817356"/>
              <a:gd name="connsiteX4-59" fmla="*/ 10484226 w 10696575"/>
              <a:gd name="connsiteY4-60" fmla="*/ 4817356 h 4817356"/>
              <a:gd name="connsiteX5-61" fmla="*/ 212349 w 10696575"/>
              <a:gd name="connsiteY5-62" fmla="*/ 4817356 h 4817356"/>
              <a:gd name="connsiteX6-63" fmla="*/ 0 w 10696575"/>
              <a:gd name="connsiteY6-64" fmla="*/ 4605007 h 4817356"/>
              <a:gd name="connsiteX7-65" fmla="*/ 0 w 10696575"/>
              <a:gd name="connsiteY7-66" fmla="*/ 212349 h 4817356"/>
              <a:gd name="connsiteX8-67" fmla="*/ 212349 w 10696575"/>
              <a:gd name="connsiteY8-68" fmla="*/ 0 h 4817356"/>
              <a:gd name="connsiteX9-69" fmla="*/ 3994548 w 10696575"/>
              <a:gd name="connsiteY9-70" fmla="*/ 0 h 4817356"/>
              <a:gd name="connsiteX10-71" fmla="*/ 3994548 w 10696575"/>
              <a:gd name="connsiteY10-72" fmla="*/ 519661 h 4817356"/>
              <a:gd name="connsiteX0-73" fmla="*/ 6702027 w 10696575"/>
              <a:gd name="connsiteY0-74" fmla="*/ 0 h 4817356"/>
              <a:gd name="connsiteX1-75" fmla="*/ 10484226 w 10696575"/>
              <a:gd name="connsiteY1-76" fmla="*/ 0 h 4817356"/>
              <a:gd name="connsiteX2-77" fmla="*/ 10696575 w 10696575"/>
              <a:gd name="connsiteY2-78" fmla="*/ 212349 h 4817356"/>
              <a:gd name="connsiteX3-79" fmla="*/ 10696575 w 10696575"/>
              <a:gd name="connsiteY3-80" fmla="*/ 4605007 h 4817356"/>
              <a:gd name="connsiteX4-81" fmla="*/ 10484226 w 10696575"/>
              <a:gd name="connsiteY4-82" fmla="*/ 4817356 h 4817356"/>
              <a:gd name="connsiteX5-83" fmla="*/ 212349 w 10696575"/>
              <a:gd name="connsiteY5-84" fmla="*/ 4817356 h 4817356"/>
              <a:gd name="connsiteX6-85" fmla="*/ 0 w 10696575"/>
              <a:gd name="connsiteY6-86" fmla="*/ 4605007 h 4817356"/>
              <a:gd name="connsiteX7-87" fmla="*/ 0 w 10696575"/>
              <a:gd name="connsiteY7-88" fmla="*/ 212349 h 4817356"/>
              <a:gd name="connsiteX8-89" fmla="*/ 212349 w 10696575"/>
              <a:gd name="connsiteY8-90" fmla="*/ 0 h 4817356"/>
              <a:gd name="connsiteX9-91" fmla="*/ 3994548 w 10696575"/>
              <a:gd name="connsiteY9-92" fmla="*/ 0 h 48173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696575" h="4817356">
                <a:moveTo>
                  <a:pt x="6702027" y="0"/>
                </a:moveTo>
                <a:lnTo>
                  <a:pt x="10484226" y="0"/>
                </a:lnTo>
                <a:cubicBezTo>
                  <a:pt x="10601503" y="0"/>
                  <a:pt x="10696575" y="95072"/>
                  <a:pt x="10696575" y="212349"/>
                </a:cubicBezTo>
                <a:lnTo>
                  <a:pt x="10696575" y="4605007"/>
                </a:lnTo>
                <a:cubicBezTo>
                  <a:pt x="10696575" y="4722284"/>
                  <a:pt x="10601503" y="4817356"/>
                  <a:pt x="10484226" y="4817356"/>
                </a:cubicBezTo>
                <a:lnTo>
                  <a:pt x="212349" y="4817356"/>
                </a:lnTo>
                <a:cubicBezTo>
                  <a:pt x="95072" y="4817356"/>
                  <a:pt x="0" y="4722284"/>
                  <a:pt x="0" y="4605007"/>
                </a:cubicBezTo>
                <a:lnTo>
                  <a:pt x="0" y="212349"/>
                </a:lnTo>
                <a:cubicBezTo>
                  <a:pt x="0" y="95072"/>
                  <a:pt x="95072" y="0"/>
                  <a:pt x="212349" y="0"/>
                </a:cubicBezTo>
                <a:lnTo>
                  <a:pt x="3994548" y="0"/>
                </a:lnTo>
              </a:path>
            </a:pathLst>
          </a:custGeom>
          <a:noFill/>
          <a:ln w="1905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14992" y="2767602"/>
            <a:ext cx="3662680" cy="1217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7200" b="1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项目演示</a:t>
            </a:r>
            <a:endParaRPr lang="zh-CN" altLang="en-US" sz="7200" b="1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6339" y="4052616"/>
            <a:ext cx="5470812" cy="188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j-ea"/>
                <a:ea typeface="+mj-ea"/>
              </a:rPr>
              <a:t>PLEASE ADD THE SLIDE TITLE HERE</a:t>
            </a:r>
            <a:endParaRPr lang="zh-CN" altLang="en-US" sz="12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3297" y="754375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tx2"/>
                </a:solidFill>
              </a:rPr>
              <a:t>4</a:t>
            </a:r>
            <a:endParaRPr lang="zh-CN" altLang="en-US" sz="11500" dirty="0">
              <a:solidFill>
                <a:schemeClr val="tx2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864819" y="1829390"/>
            <a:ext cx="8462362" cy="3199220"/>
          </a:xfrm>
          <a:custGeom>
            <a:avLst/>
            <a:gdLst>
              <a:gd name="connsiteX0" fmla="*/ 212349 w 10696575"/>
              <a:gd name="connsiteY0" fmla="*/ 0 h 4817356"/>
              <a:gd name="connsiteX1" fmla="*/ 3994548 w 10696575"/>
              <a:gd name="connsiteY1" fmla="*/ 0 h 4817356"/>
              <a:gd name="connsiteX2" fmla="*/ 3994548 w 10696575"/>
              <a:gd name="connsiteY2" fmla="*/ 519661 h 4817356"/>
              <a:gd name="connsiteX3" fmla="*/ 6702027 w 10696575"/>
              <a:gd name="connsiteY3" fmla="*/ 519661 h 4817356"/>
              <a:gd name="connsiteX4" fmla="*/ 6702027 w 10696575"/>
              <a:gd name="connsiteY4" fmla="*/ 0 h 4817356"/>
              <a:gd name="connsiteX5" fmla="*/ 10484226 w 10696575"/>
              <a:gd name="connsiteY5" fmla="*/ 0 h 4817356"/>
              <a:gd name="connsiteX6" fmla="*/ 10696575 w 10696575"/>
              <a:gd name="connsiteY6" fmla="*/ 212349 h 4817356"/>
              <a:gd name="connsiteX7" fmla="*/ 10696575 w 10696575"/>
              <a:gd name="connsiteY7" fmla="*/ 4605007 h 4817356"/>
              <a:gd name="connsiteX8" fmla="*/ 10484226 w 10696575"/>
              <a:gd name="connsiteY8" fmla="*/ 4817356 h 4817356"/>
              <a:gd name="connsiteX9" fmla="*/ 212349 w 10696575"/>
              <a:gd name="connsiteY9" fmla="*/ 4817356 h 4817356"/>
              <a:gd name="connsiteX10" fmla="*/ 0 w 10696575"/>
              <a:gd name="connsiteY10" fmla="*/ 4605007 h 4817356"/>
              <a:gd name="connsiteX11" fmla="*/ 0 w 10696575"/>
              <a:gd name="connsiteY11" fmla="*/ 212349 h 4817356"/>
              <a:gd name="connsiteX12" fmla="*/ 212349 w 10696575"/>
              <a:gd name="connsiteY12" fmla="*/ 0 h 4817356"/>
              <a:gd name="connsiteX0-1" fmla="*/ 6702027 w 10696575"/>
              <a:gd name="connsiteY0-2" fmla="*/ 519661 h 4817356"/>
              <a:gd name="connsiteX1-3" fmla="*/ 6702027 w 10696575"/>
              <a:gd name="connsiteY1-4" fmla="*/ 0 h 4817356"/>
              <a:gd name="connsiteX2-5" fmla="*/ 10484226 w 10696575"/>
              <a:gd name="connsiteY2-6" fmla="*/ 0 h 4817356"/>
              <a:gd name="connsiteX3-7" fmla="*/ 10696575 w 10696575"/>
              <a:gd name="connsiteY3-8" fmla="*/ 212349 h 4817356"/>
              <a:gd name="connsiteX4-9" fmla="*/ 10696575 w 10696575"/>
              <a:gd name="connsiteY4-10" fmla="*/ 4605007 h 4817356"/>
              <a:gd name="connsiteX5-11" fmla="*/ 10484226 w 10696575"/>
              <a:gd name="connsiteY5-12" fmla="*/ 4817356 h 4817356"/>
              <a:gd name="connsiteX6-13" fmla="*/ 212349 w 10696575"/>
              <a:gd name="connsiteY6-14" fmla="*/ 4817356 h 4817356"/>
              <a:gd name="connsiteX7-15" fmla="*/ 0 w 10696575"/>
              <a:gd name="connsiteY7-16" fmla="*/ 4605007 h 4817356"/>
              <a:gd name="connsiteX8-17" fmla="*/ 0 w 10696575"/>
              <a:gd name="connsiteY8-18" fmla="*/ 212349 h 4817356"/>
              <a:gd name="connsiteX9-19" fmla="*/ 212349 w 10696575"/>
              <a:gd name="connsiteY9-20" fmla="*/ 0 h 4817356"/>
              <a:gd name="connsiteX10-21" fmla="*/ 3994548 w 10696575"/>
              <a:gd name="connsiteY10-22" fmla="*/ 0 h 4817356"/>
              <a:gd name="connsiteX11-23" fmla="*/ 3994548 w 10696575"/>
              <a:gd name="connsiteY11-24" fmla="*/ 519661 h 4817356"/>
              <a:gd name="connsiteX12-25" fmla="*/ 6793467 w 10696575"/>
              <a:gd name="connsiteY12-26" fmla="*/ 611101 h 4817356"/>
              <a:gd name="connsiteX0-27" fmla="*/ 6702027 w 10696575"/>
              <a:gd name="connsiteY0-28" fmla="*/ 519661 h 4817356"/>
              <a:gd name="connsiteX1-29" fmla="*/ 6702027 w 10696575"/>
              <a:gd name="connsiteY1-30" fmla="*/ 0 h 4817356"/>
              <a:gd name="connsiteX2-31" fmla="*/ 10484226 w 10696575"/>
              <a:gd name="connsiteY2-32" fmla="*/ 0 h 4817356"/>
              <a:gd name="connsiteX3-33" fmla="*/ 10696575 w 10696575"/>
              <a:gd name="connsiteY3-34" fmla="*/ 212349 h 4817356"/>
              <a:gd name="connsiteX4-35" fmla="*/ 10696575 w 10696575"/>
              <a:gd name="connsiteY4-36" fmla="*/ 4605007 h 4817356"/>
              <a:gd name="connsiteX5-37" fmla="*/ 10484226 w 10696575"/>
              <a:gd name="connsiteY5-38" fmla="*/ 4817356 h 4817356"/>
              <a:gd name="connsiteX6-39" fmla="*/ 212349 w 10696575"/>
              <a:gd name="connsiteY6-40" fmla="*/ 4817356 h 4817356"/>
              <a:gd name="connsiteX7-41" fmla="*/ 0 w 10696575"/>
              <a:gd name="connsiteY7-42" fmla="*/ 4605007 h 4817356"/>
              <a:gd name="connsiteX8-43" fmla="*/ 0 w 10696575"/>
              <a:gd name="connsiteY8-44" fmla="*/ 212349 h 4817356"/>
              <a:gd name="connsiteX9-45" fmla="*/ 212349 w 10696575"/>
              <a:gd name="connsiteY9-46" fmla="*/ 0 h 4817356"/>
              <a:gd name="connsiteX10-47" fmla="*/ 3994548 w 10696575"/>
              <a:gd name="connsiteY10-48" fmla="*/ 0 h 4817356"/>
              <a:gd name="connsiteX11-49" fmla="*/ 3994548 w 10696575"/>
              <a:gd name="connsiteY11-50" fmla="*/ 519661 h 4817356"/>
              <a:gd name="connsiteX0-51" fmla="*/ 6702027 w 10696575"/>
              <a:gd name="connsiteY0-52" fmla="*/ 0 h 4817356"/>
              <a:gd name="connsiteX1-53" fmla="*/ 10484226 w 10696575"/>
              <a:gd name="connsiteY1-54" fmla="*/ 0 h 4817356"/>
              <a:gd name="connsiteX2-55" fmla="*/ 10696575 w 10696575"/>
              <a:gd name="connsiteY2-56" fmla="*/ 212349 h 4817356"/>
              <a:gd name="connsiteX3-57" fmla="*/ 10696575 w 10696575"/>
              <a:gd name="connsiteY3-58" fmla="*/ 4605007 h 4817356"/>
              <a:gd name="connsiteX4-59" fmla="*/ 10484226 w 10696575"/>
              <a:gd name="connsiteY4-60" fmla="*/ 4817356 h 4817356"/>
              <a:gd name="connsiteX5-61" fmla="*/ 212349 w 10696575"/>
              <a:gd name="connsiteY5-62" fmla="*/ 4817356 h 4817356"/>
              <a:gd name="connsiteX6-63" fmla="*/ 0 w 10696575"/>
              <a:gd name="connsiteY6-64" fmla="*/ 4605007 h 4817356"/>
              <a:gd name="connsiteX7-65" fmla="*/ 0 w 10696575"/>
              <a:gd name="connsiteY7-66" fmla="*/ 212349 h 4817356"/>
              <a:gd name="connsiteX8-67" fmla="*/ 212349 w 10696575"/>
              <a:gd name="connsiteY8-68" fmla="*/ 0 h 4817356"/>
              <a:gd name="connsiteX9-69" fmla="*/ 3994548 w 10696575"/>
              <a:gd name="connsiteY9-70" fmla="*/ 0 h 4817356"/>
              <a:gd name="connsiteX10-71" fmla="*/ 3994548 w 10696575"/>
              <a:gd name="connsiteY10-72" fmla="*/ 519661 h 4817356"/>
              <a:gd name="connsiteX0-73" fmla="*/ 6702027 w 10696575"/>
              <a:gd name="connsiteY0-74" fmla="*/ 0 h 4817356"/>
              <a:gd name="connsiteX1-75" fmla="*/ 10484226 w 10696575"/>
              <a:gd name="connsiteY1-76" fmla="*/ 0 h 4817356"/>
              <a:gd name="connsiteX2-77" fmla="*/ 10696575 w 10696575"/>
              <a:gd name="connsiteY2-78" fmla="*/ 212349 h 4817356"/>
              <a:gd name="connsiteX3-79" fmla="*/ 10696575 w 10696575"/>
              <a:gd name="connsiteY3-80" fmla="*/ 4605007 h 4817356"/>
              <a:gd name="connsiteX4-81" fmla="*/ 10484226 w 10696575"/>
              <a:gd name="connsiteY4-82" fmla="*/ 4817356 h 4817356"/>
              <a:gd name="connsiteX5-83" fmla="*/ 212349 w 10696575"/>
              <a:gd name="connsiteY5-84" fmla="*/ 4817356 h 4817356"/>
              <a:gd name="connsiteX6-85" fmla="*/ 0 w 10696575"/>
              <a:gd name="connsiteY6-86" fmla="*/ 4605007 h 4817356"/>
              <a:gd name="connsiteX7-87" fmla="*/ 0 w 10696575"/>
              <a:gd name="connsiteY7-88" fmla="*/ 212349 h 4817356"/>
              <a:gd name="connsiteX8-89" fmla="*/ 212349 w 10696575"/>
              <a:gd name="connsiteY8-90" fmla="*/ 0 h 4817356"/>
              <a:gd name="connsiteX9-91" fmla="*/ 3994548 w 10696575"/>
              <a:gd name="connsiteY9-92" fmla="*/ 0 h 48173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696575" h="4817356">
                <a:moveTo>
                  <a:pt x="6702027" y="0"/>
                </a:moveTo>
                <a:lnTo>
                  <a:pt x="10484226" y="0"/>
                </a:lnTo>
                <a:cubicBezTo>
                  <a:pt x="10601503" y="0"/>
                  <a:pt x="10696575" y="95072"/>
                  <a:pt x="10696575" y="212349"/>
                </a:cubicBezTo>
                <a:lnTo>
                  <a:pt x="10696575" y="4605007"/>
                </a:lnTo>
                <a:cubicBezTo>
                  <a:pt x="10696575" y="4722284"/>
                  <a:pt x="10601503" y="4817356"/>
                  <a:pt x="10484226" y="4817356"/>
                </a:cubicBezTo>
                <a:lnTo>
                  <a:pt x="212349" y="4817356"/>
                </a:lnTo>
                <a:cubicBezTo>
                  <a:pt x="95072" y="4817356"/>
                  <a:pt x="0" y="4722284"/>
                  <a:pt x="0" y="4605007"/>
                </a:cubicBezTo>
                <a:lnTo>
                  <a:pt x="0" y="212349"/>
                </a:lnTo>
                <a:cubicBezTo>
                  <a:pt x="0" y="95072"/>
                  <a:pt x="95072" y="0"/>
                  <a:pt x="212349" y="0"/>
                </a:cubicBezTo>
                <a:lnTo>
                  <a:pt x="3994548" y="0"/>
                </a:lnTo>
              </a:path>
            </a:pathLst>
          </a:custGeom>
          <a:noFill/>
          <a:ln w="1905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99332" y="2767602"/>
            <a:ext cx="5494020" cy="1217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7200" b="1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开发过程总结</a:t>
            </a:r>
            <a:endParaRPr lang="zh-CN" altLang="en-US" sz="7200" b="1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6339" y="4052616"/>
            <a:ext cx="5470812" cy="188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j-ea"/>
                <a:ea typeface="+mj-ea"/>
              </a:rPr>
              <a:t>PLEASE ADD THE SLIDE TITLE HERE</a:t>
            </a:r>
            <a:endParaRPr lang="zh-CN" altLang="en-US" sz="12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12725"/>
            <a:ext cx="238125" cy="504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2450" y="326228"/>
            <a:ext cx="336891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请在此添加幻灯片标题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62725" y="2376487"/>
            <a:ext cx="2105025" cy="2105025"/>
            <a:chOff x="1314450" y="2395537"/>
            <a:chExt cx="2105025" cy="2105025"/>
          </a:xfrm>
        </p:grpSpPr>
        <p:sp>
          <p:nvSpPr>
            <p:cNvPr id="5" name="椭圆 4"/>
            <p:cNvSpPr/>
            <p:nvPr/>
          </p:nvSpPr>
          <p:spPr>
            <a:xfrm>
              <a:off x="1314450" y="2395537"/>
              <a:ext cx="2105025" cy="2105025"/>
            </a:xfrm>
            <a:prstGeom prst="ellips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760226" y="3488649"/>
              <a:ext cx="121347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accent1"/>
                  </a:solidFill>
                </a:rPr>
                <a:t>Please add</a:t>
              </a:r>
              <a:endParaRPr lang="en-US" altLang="zh-CN" sz="1400" dirty="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1400" dirty="0">
                  <a:solidFill>
                    <a:schemeClr val="accent1"/>
                  </a:solidFill>
                </a:rPr>
                <a:t>key</a:t>
              </a:r>
              <a:r>
                <a:rPr lang="zh-CN" altLang="en-US" sz="1400" dirty="0">
                  <a:solidFill>
                    <a:schemeClr val="accent1"/>
                  </a:solidFill>
                </a:rPr>
                <a:t> </a:t>
              </a:r>
              <a:r>
                <a:rPr lang="en-US" altLang="zh-CN" sz="1400" dirty="0">
                  <a:solidFill>
                    <a:schemeClr val="accent1"/>
                  </a:solidFill>
                </a:rPr>
                <a:t>words here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图形 6" descr="盾蜱虫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2055019" y="2783564"/>
              <a:ext cx="623887" cy="62388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5043963" y="1482069"/>
            <a:ext cx="942975" cy="942975"/>
            <a:chOff x="4724400" y="1452562"/>
            <a:chExt cx="942975" cy="942975"/>
          </a:xfrm>
        </p:grpSpPr>
        <p:sp>
          <p:nvSpPr>
            <p:cNvPr id="9" name="椭圆 8"/>
            <p:cNvSpPr/>
            <p:nvPr/>
          </p:nvSpPr>
          <p:spPr>
            <a:xfrm>
              <a:off x="4724400" y="1452562"/>
              <a:ext cx="942975" cy="942975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75927" y="163166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</a:rPr>
                <a:t>01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图形 10" descr="箭头: 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808873">
            <a:off x="5866180" y="2057394"/>
            <a:ext cx="914400" cy="9144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4576633" y="2957511"/>
            <a:ext cx="942975" cy="942975"/>
            <a:chOff x="4724400" y="1452562"/>
            <a:chExt cx="942975" cy="942975"/>
          </a:xfrm>
        </p:grpSpPr>
        <p:sp>
          <p:nvSpPr>
            <p:cNvPr id="13" name="椭圆 12"/>
            <p:cNvSpPr/>
            <p:nvPr/>
          </p:nvSpPr>
          <p:spPr>
            <a:xfrm>
              <a:off x="4724400" y="1452562"/>
              <a:ext cx="942975" cy="942975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875927" y="163166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</a:rPr>
                <a:t>02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图形 14" descr="箭头: 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589966" y="2971797"/>
            <a:ext cx="914400" cy="9144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048119" y="4432805"/>
            <a:ext cx="942975" cy="942975"/>
            <a:chOff x="4724400" y="1452562"/>
            <a:chExt cx="942975" cy="942975"/>
          </a:xfrm>
        </p:grpSpPr>
        <p:sp>
          <p:nvSpPr>
            <p:cNvPr id="17" name="椭圆 16"/>
            <p:cNvSpPr/>
            <p:nvPr/>
          </p:nvSpPr>
          <p:spPr>
            <a:xfrm>
              <a:off x="4724400" y="1452562"/>
              <a:ext cx="942975" cy="942975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75927" y="1631661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</a:rPr>
                <a:t>03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图形 18" descr="箭头: 直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822972" flipV="1">
            <a:off x="5846267" y="3869891"/>
            <a:ext cx="914400" cy="9144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581150" y="1482069"/>
            <a:ext cx="2995483" cy="813488"/>
            <a:chOff x="910272" y="2929601"/>
            <a:chExt cx="2823926" cy="813488"/>
          </a:xfrm>
        </p:grpSpPr>
        <p:sp>
          <p:nvSpPr>
            <p:cNvPr id="21" name="文本框 20"/>
            <p:cNvSpPr txBox="1"/>
            <p:nvPr/>
          </p:nvSpPr>
          <p:spPr>
            <a:xfrm>
              <a:off x="910274" y="3221728"/>
              <a:ext cx="2823924" cy="5213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请在此处添加正文内容，默认微软雅黑字体，建议采用</a:t>
              </a:r>
              <a:r>
                <a:rPr lang="en-US" altLang="zh-CN" sz="1200" dirty="0">
                  <a:solidFill>
                    <a:schemeClr val="tx2"/>
                  </a:solidFill>
                  <a:latin typeface="+mn-ea"/>
                </a:rPr>
                <a:t>1.5</a:t>
              </a: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倍行距和两端对齐方式。</a:t>
              </a:r>
              <a:endParaRPr lang="zh-CN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0272" y="2929601"/>
              <a:ext cx="28239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buClr>
                  <a:schemeClr val="accent3"/>
                </a:buClr>
              </a:pPr>
              <a:r>
                <a:rPr lang="zh-CN" altLang="en-US" sz="1400" b="1" dirty="0">
                  <a:solidFill>
                    <a:schemeClr val="tx2"/>
                  </a:solidFill>
                  <a:latin typeface="+mj-ea"/>
                  <a:ea typeface="+mj-ea"/>
                </a:rPr>
                <a:t>请添加正文小标题</a:t>
              </a:r>
              <a:endParaRPr lang="zh-CN" altLang="en-US" sz="1400" b="1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20978" y="2981657"/>
            <a:ext cx="2995483" cy="813488"/>
            <a:chOff x="910272" y="2929601"/>
            <a:chExt cx="2823926" cy="813488"/>
          </a:xfrm>
        </p:grpSpPr>
        <p:sp>
          <p:nvSpPr>
            <p:cNvPr id="24" name="文本框 23"/>
            <p:cNvSpPr txBox="1"/>
            <p:nvPr/>
          </p:nvSpPr>
          <p:spPr>
            <a:xfrm>
              <a:off x="910274" y="3221728"/>
              <a:ext cx="2823924" cy="5213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请在此处添加正文内容，默认微软雅黑字体，建议采用</a:t>
              </a:r>
              <a:r>
                <a:rPr lang="en-US" altLang="zh-CN" sz="1200" dirty="0">
                  <a:solidFill>
                    <a:schemeClr val="tx2"/>
                  </a:solidFill>
                  <a:latin typeface="+mn-ea"/>
                </a:rPr>
                <a:t>1.5</a:t>
              </a: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倍行距和两端对齐方式。</a:t>
              </a:r>
              <a:endParaRPr lang="zh-CN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10272" y="2929601"/>
              <a:ext cx="28239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buClr>
                  <a:schemeClr val="accent3"/>
                </a:buClr>
              </a:pPr>
              <a:r>
                <a:rPr lang="zh-CN" altLang="en-US" sz="1400" b="1" dirty="0">
                  <a:solidFill>
                    <a:schemeClr val="tx2"/>
                  </a:solidFill>
                  <a:latin typeface="+mj-ea"/>
                  <a:ea typeface="+mj-ea"/>
                </a:rPr>
                <a:t>请添加正文小标题</a:t>
              </a:r>
              <a:endParaRPr lang="zh-CN" altLang="en-US" sz="1400" b="1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581150" y="4562440"/>
            <a:ext cx="2995483" cy="813488"/>
            <a:chOff x="910272" y="2929601"/>
            <a:chExt cx="2823926" cy="813488"/>
          </a:xfrm>
        </p:grpSpPr>
        <p:sp>
          <p:nvSpPr>
            <p:cNvPr id="27" name="文本框 26"/>
            <p:cNvSpPr txBox="1"/>
            <p:nvPr/>
          </p:nvSpPr>
          <p:spPr>
            <a:xfrm>
              <a:off x="910274" y="3221728"/>
              <a:ext cx="2823924" cy="5213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请在此处添加正文内容，默认微软雅黑字体，建议采用</a:t>
              </a:r>
              <a:r>
                <a:rPr lang="en-US" altLang="zh-CN" sz="1200" dirty="0">
                  <a:solidFill>
                    <a:schemeClr val="tx2"/>
                  </a:solidFill>
                  <a:latin typeface="+mn-ea"/>
                </a:rPr>
                <a:t>1.5</a:t>
              </a:r>
              <a:r>
                <a:rPr lang="zh-CN" altLang="en-US" sz="1200" dirty="0">
                  <a:solidFill>
                    <a:schemeClr val="tx2"/>
                  </a:solidFill>
                  <a:latin typeface="+mn-ea"/>
                </a:rPr>
                <a:t>倍行距和两端对齐方式。</a:t>
              </a:r>
              <a:endParaRPr lang="zh-CN" altLang="en-US" sz="120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10272" y="2929601"/>
              <a:ext cx="28239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>
                <a:buClr>
                  <a:schemeClr val="accent3"/>
                </a:buClr>
              </a:pPr>
              <a:r>
                <a:rPr lang="zh-CN" altLang="en-US" sz="1400" b="1" dirty="0">
                  <a:solidFill>
                    <a:schemeClr val="tx2"/>
                  </a:solidFill>
                  <a:latin typeface="+mj-ea"/>
                  <a:ea typeface="+mj-ea"/>
                </a:rPr>
                <a:t>请添加正文小标题</a:t>
              </a:r>
              <a:endParaRPr lang="zh-CN" altLang="en-US" sz="1400" b="1" dirty="0">
                <a:solidFill>
                  <a:schemeClr val="tx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9113526" y="3029816"/>
            <a:ext cx="2000942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tx2"/>
                </a:solidFill>
                <a:latin typeface="+mn-ea"/>
              </a:rPr>
              <a:t>请在此处添加正文内容，默认微软雅黑字体，建议采用</a:t>
            </a:r>
            <a:r>
              <a:rPr lang="en-US" altLang="zh-CN" sz="1200" dirty="0">
                <a:solidFill>
                  <a:schemeClr val="tx2"/>
                </a:solidFill>
                <a:latin typeface="+mn-ea"/>
              </a:rPr>
              <a:t>1.5</a:t>
            </a:r>
            <a:r>
              <a:rPr lang="zh-CN" altLang="en-US" sz="1200" dirty="0">
                <a:solidFill>
                  <a:schemeClr val="tx2"/>
                </a:solidFill>
                <a:latin typeface="+mn-ea"/>
              </a:rPr>
              <a:t>倍行距和两端对齐方式。</a:t>
            </a:r>
            <a:endParaRPr lang="zh-CN" altLang="en-US" sz="1200" dirty="0">
              <a:solidFill>
                <a:schemeClr val="tx2"/>
              </a:solidFill>
              <a:latin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9335" y="2297072"/>
            <a:ext cx="3693319" cy="11338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7200" b="1">
                <a:solidFill>
                  <a:schemeClr val="tx2"/>
                </a:solidFill>
                <a:latin typeface="+mj-ea"/>
                <a:ea typeface="+mj-ea"/>
              </a:rPr>
              <a:t>感谢聆听</a:t>
            </a:r>
            <a:endParaRPr lang="zh-CN" altLang="en-US" sz="7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20541" y="3570497"/>
            <a:ext cx="3558540" cy="188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200">
                <a:solidFill>
                  <a:schemeClr val="tx2"/>
                </a:solidFill>
                <a:latin typeface="+mj-ea"/>
                <a:ea typeface="+mj-ea"/>
              </a:rPr>
              <a:t>THANK YOU</a:t>
            </a:r>
            <a:endParaRPr lang="zh-CN" altLang="en-US" sz="12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49466" y="4537899"/>
            <a:ext cx="10930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  <a:latin typeface="+mj-ea"/>
                <a:ea typeface="+mj-ea"/>
              </a:rPr>
              <a:t>20XX.12.12</a:t>
            </a:r>
            <a:endParaRPr lang="zh-CN" altLang="en-US" sz="16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1623" y="498317"/>
            <a:ext cx="1688738" cy="11766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043934" y="1429838"/>
            <a:ext cx="1422400" cy="4737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团队介绍</a:t>
            </a:r>
            <a:endParaRPr lang="zh-CN" altLang="en-US" sz="2800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893599" y="1225080"/>
            <a:ext cx="841358" cy="841358"/>
            <a:chOff x="5292743" y="1120926"/>
            <a:chExt cx="1022332" cy="1022332"/>
          </a:xfrm>
        </p:grpSpPr>
        <p:sp>
          <p:nvSpPr>
            <p:cNvPr id="12" name="椭圆 11"/>
            <p:cNvSpPr/>
            <p:nvPr/>
          </p:nvSpPr>
          <p:spPr>
            <a:xfrm>
              <a:off x="5351397" y="1179580"/>
              <a:ext cx="905024" cy="90502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292743" y="1120926"/>
              <a:ext cx="1022332" cy="102233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064850" y="124198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043934" y="2591888"/>
            <a:ext cx="1422400" cy="4737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项目介绍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893599" y="2387130"/>
            <a:ext cx="841358" cy="841358"/>
            <a:chOff x="5292743" y="1120926"/>
            <a:chExt cx="1022332" cy="1022332"/>
          </a:xfrm>
        </p:grpSpPr>
        <p:sp>
          <p:nvSpPr>
            <p:cNvPr id="39" name="椭圆 38"/>
            <p:cNvSpPr/>
            <p:nvPr/>
          </p:nvSpPr>
          <p:spPr>
            <a:xfrm>
              <a:off x="5351397" y="1179580"/>
              <a:ext cx="905024" cy="90502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292743" y="1120926"/>
              <a:ext cx="1022332" cy="102233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6064850" y="240403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43934" y="3753938"/>
            <a:ext cx="1422400" cy="4737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项目演示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893599" y="3549180"/>
            <a:ext cx="841358" cy="841358"/>
            <a:chOff x="5292743" y="1120926"/>
            <a:chExt cx="1022332" cy="1022332"/>
          </a:xfrm>
        </p:grpSpPr>
        <p:sp>
          <p:nvSpPr>
            <p:cNvPr id="45" name="椭圆 44"/>
            <p:cNvSpPr/>
            <p:nvPr/>
          </p:nvSpPr>
          <p:spPr>
            <a:xfrm>
              <a:off x="5351397" y="1179580"/>
              <a:ext cx="905024" cy="90502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92743" y="1120926"/>
              <a:ext cx="1022332" cy="102233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064850" y="356608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043934" y="4915988"/>
            <a:ext cx="1422400" cy="4737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开发总结</a:t>
            </a:r>
            <a:endParaRPr lang="zh-CN" altLang="en-US" sz="28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893599" y="4711230"/>
            <a:ext cx="841358" cy="841358"/>
            <a:chOff x="5292743" y="1120926"/>
            <a:chExt cx="1022332" cy="1022332"/>
          </a:xfrm>
        </p:grpSpPr>
        <p:sp>
          <p:nvSpPr>
            <p:cNvPr id="51" name="椭圆 50"/>
            <p:cNvSpPr/>
            <p:nvPr/>
          </p:nvSpPr>
          <p:spPr>
            <a:xfrm>
              <a:off x="5351397" y="1179580"/>
              <a:ext cx="905024" cy="90502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/>
            <p:cNvSpPr/>
            <p:nvPr/>
          </p:nvSpPr>
          <p:spPr>
            <a:xfrm>
              <a:off x="5292743" y="1120926"/>
              <a:ext cx="1022332" cy="102233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6064850" y="472813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4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367569" y="1159329"/>
            <a:ext cx="123110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+mj-lt"/>
                <a:ea typeface="+mj-ea"/>
              </a:rPr>
              <a:t>目录</a:t>
            </a:r>
            <a:endParaRPr lang="zh-CN" altLang="en-US" sz="4800" b="1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56000" y="189799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3297" y="754375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tx2"/>
                </a:solidFill>
              </a:rPr>
              <a:t>1</a:t>
            </a:r>
            <a:endParaRPr lang="zh-CN" altLang="en-US" sz="11500" dirty="0">
              <a:solidFill>
                <a:schemeClr val="tx2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864819" y="1829390"/>
            <a:ext cx="8462362" cy="3199220"/>
          </a:xfrm>
          <a:custGeom>
            <a:avLst/>
            <a:gdLst>
              <a:gd name="connsiteX0" fmla="*/ 212349 w 10696575"/>
              <a:gd name="connsiteY0" fmla="*/ 0 h 4817356"/>
              <a:gd name="connsiteX1" fmla="*/ 3994548 w 10696575"/>
              <a:gd name="connsiteY1" fmla="*/ 0 h 4817356"/>
              <a:gd name="connsiteX2" fmla="*/ 3994548 w 10696575"/>
              <a:gd name="connsiteY2" fmla="*/ 519661 h 4817356"/>
              <a:gd name="connsiteX3" fmla="*/ 6702027 w 10696575"/>
              <a:gd name="connsiteY3" fmla="*/ 519661 h 4817356"/>
              <a:gd name="connsiteX4" fmla="*/ 6702027 w 10696575"/>
              <a:gd name="connsiteY4" fmla="*/ 0 h 4817356"/>
              <a:gd name="connsiteX5" fmla="*/ 10484226 w 10696575"/>
              <a:gd name="connsiteY5" fmla="*/ 0 h 4817356"/>
              <a:gd name="connsiteX6" fmla="*/ 10696575 w 10696575"/>
              <a:gd name="connsiteY6" fmla="*/ 212349 h 4817356"/>
              <a:gd name="connsiteX7" fmla="*/ 10696575 w 10696575"/>
              <a:gd name="connsiteY7" fmla="*/ 4605007 h 4817356"/>
              <a:gd name="connsiteX8" fmla="*/ 10484226 w 10696575"/>
              <a:gd name="connsiteY8" fmla="*/ 4817356 h 4817356"/>
              <a:gd name="connsiteX9" fmla="*/ 212349 w 10696575"/>
              <a:gd name="connsiteY9" fmla="*/ 4817356 h 4817356"/>
              <a:gd name="connsiteX10" fmla="*/ 0 w 10696575"/>
              <a:gd name="connsiteY10" fmla="*/ 4605007 h 4817356"/>
              <a:gd name="connsiteX11" fmla="*/ 0 w 10696575"/>
              <a:gd name="connsiteY11" fmla="*/ 212349 h 4817356"/>
              <a:gd name="connsiteX12" fmla="*/ 212349 w 10696575"/>
              <a:gd name="connsiteY12" fmla="*/ 0 h 4817356"/>
              <a:gd name="connsiteX0-1" fmla="*/ 6702027 w 10696575"/>
              <a:gd name="connsiteY0-2" fmla="*/ 519661 h 4817356"/>
              <a:gd name="connsiteX1-3" fmla="*/ 6702027 w 10696575"/>
              <a:gd name="connsiteY1-4" fmla="*/ 0 h 4817356"/>
              <a:gd name="connsiteX2-5" fmla="*/ 10484226 w 10696575"/>
              <a:gd name="connsiteY2-6" fmla="*/ 0 h 4817356"/>
              <a:gd name="connsiteX3-7" fmla="*/ 10696575 w 10696575"/>
              <a:gd name="connsiteY3-8" fmla="*/ 212349 h 4817356"/>
              <a:gd name="connsiteX4-9" fmla="*/ 10696575 w 10696575"/>
              <a:gd name="connsiteY4-10" fmla="*/ 4605007 h 4817356"/>
              <a:gd name="connsiteX5-11" fmla="*/ 10484226 w 10696575"/>
              <a:gd name="connsiteY5-12" fmla="*/ 4817356 h 4817356"/>
              <a:gd name="connsiteX6-13" fmla="*/ 212349 w 10696575"/>
              <a:gd name="connsiteY6-14" fmla="*/ 4817356 h 4817356"/>
              <a:gd name="connsiteX7-15" fmla="*/ 0 w 10696575"/>
              <a:gd name="connsiteY7-16" fmla="*/ 4605007 h 4817356"/>
              <a:gd name="connsiteX8-17" fmla="*/ 0 w 10696575"/>
              <a:gd name="connsiteY8-18" fmla="*/ 212349 h 4817356"/>
              <a:gd name="connsiteX9-19" fmla="*/ 212349 w 10696575"/>
              <a:gd name="connsiteY9-20" fmla="*/ 0 h 4817356"/>
              <a:gd name="connsiteX10-21" fmla="*/ 3994548 w 10696575"/>
              <a:gd name="connsiteY10-22" fmla="*/ 0 h 4817356"/>
              <a:gd name="connsiteX11-23" fmla="*/ 3994548 w 10696575"/>
              <a:gd name="connsiteY11-24" fmla="*/ 519661 h 4817356"/>
              <a:gd name="connsiteX12-25" fmla="*/ 6793467 w 10696575"/>
              <a:gd name="connsiteY12-26" fmla="*/ 611101 h 4817356"/>
              <a:gd name="connsiteX0-27" fmla="*/ 6702027 w 10696575"/>
              <a:gd name="connsiteY0-28" fmla="*/ 519661 h 4817356"/>
              <a:gd name="connsiteX1-29" fmla="*/ 6702027 w 10696575"/>
              <a:gd name="connsiteY1-30" fmla="*/ 0 h 4817356"/>
              <a:gd name="connsiteX2-31" fmla="*/ 10484226 w 10696575"/>
              <a:gd name="connsiteY2-32" fmla="*/ 0 h 4817356"/>
              <a:gd name="connsiteX3-33" fmla="*/ 10696575 w 10696575"/>
              <a:gd name="connsiteY3-34" fmla="*/ 212349 h 4817356"/>
              <a:gd name="connsiteX4-35" fmla="*/ 10696575 w 10696575"/>
              <a:gd name="connsiteY4-36" fmla="*/ 4605007 h 4817356"/>
              <a:gd name="connsiteX5-37" fmla="*/ 10484226 w 10696575"/>
              <a:gd name="connsiteY5-38" fmla="*/ 4817356 h 4817356"/>
              <a:gd name="connsiteX6-39" fmla="*/ 212349 w 10696575"/>
              <a:gd name="connsiteY6-40" fmla="*/ 4817356 h 4817356"/>
              <a:gd name="connsiteX7-41" fmla="*/ 0 w 10696575"/>
              <a:gd name="connsiteY7-42" fmla="*/ 4605007 h 4817356"/>
              <a:gd name="connsiteX8-43" fmla="*/ 0 w 10696575"/>
              <a:gd name="connsiteY8-44" fmla="*/ 212349 h 4817356"/>
              <a:gd name="connsiteX9-45" fmla="*/ 212349 w 10696575"/>
              <a:gd name="connsiteY9-46" fmla="*/ 0 h 4817356"/>
              <a:gd name="connsiteX10-47" fmla="*/ 3994548 w 10696575"/>
              <a:gd name="connsiteY10-48" fmla="*/ 0 h 4817356"/>
              <a:gd name="connsiteX11-49" fmla="*/ 3994548 w 10696575"/>
              <a:gd name="connsiteY11-50" fmla="*/ 519661 h 4817356"/>
              <a:gd name="connsiteX0-51" fmla="*/ 6702027 w 10696575"/>
              <a:gd name="connsiteY0-52" fmla="*/ 0 h 4817356"/>
              <a:gd name="connsiteX1-53" fmla="*/ 10484226 w 10696575"/>
              <a:gd name="connsiteY1-54" fmla="*/ 0 h 4817356"/>
              <a:gd name="connsiteX2-55" fmla="*/ 10696575 w 10696575"/>
              <a:gd name="connsiteY2-56" fmla="*/ 212349 h 4817356"/>
              <a:gd name="connsiteX3-57" fmla="*/ 10696575 w 10696575"/>
              <a:gd name="connsiteY3-58" fmla="*/ 4605007 h 4817356"/>
              <a:gd name="connsiteX4-59" fmla="*/ 10484226 w 10696575"/>
              <a:gd name="connsiteY4-60" fmla="*/ 4817356 h 4817356"/>
              <a:gd name="connsiteX5-61" fmla="*/ 212349 w 10696575"/>
              <a:gd name="connsiteY5-62" fmla="*/ 4817356 h 4817356"/>
              <a:gd name="connsiteX6-63" fmla="*/ 0 w 10696575"/>
              <a:gd name="connsiteY6-64" fmla="*/ 4605007 h 4817356"/>
              <a:gd name="connsiteX7-65" fmla="*/ 0 w 10696575"/>
              <a:gd name="connsiteY7-66" fmla="*/ 212349 h 4817356"/>
              <a:gd name="connsiteX8-67" fmla="*/ 212349 w 10696575"/>
              <a:gd name="connsiteY8-68" fmla="*/ 0 h 4817356"/>
              <a:gd name="connsiteX9-69" fmla="*/ 3994548 w 10696575"/>
              <a:gd name="connsiteY9-70" fmla="*/ 0 h 4817356"/>
              <a:gd name="connsiteX10-71" fmla="*/ 3994548 w 10696575"/>
              <a:gd name="connsiteY10-72" fmla="*/ 519661 h 4817356"/>
              <a:gd name="connsiteX0-73" fmla="*/ 6702027 w 10696575"/>
              <a:gd name="connsiteY0-74" fmla="*/ 0 h 4817356"/>
              <a:gd name="connsiteX1-75" fmla="*/ 10484226 w 10696575"/>
              <a:gd name="connsiteY1-76" fmla="*/ 0 h 4817356"/>
              <a:gd name="connsiteX2-77" fmla="*/ 10696575 w 10696575"/>
              <a:gd name="connsiteY2-78" fmla="*/ 212349 h 4817356"/>
              <a:gd name="connsiteX3-79" fmla="*/ 10696575 w 10696575"/>
              <a:gd name="connsiteY3-80" fmla="*/ 4605007 h 4817356"/>
              <a:gd name="connsiteX4-81" fmla="*/ 10484226 w 10696575"/>
              <a:gd name="connsiteY4-82" fmla="*/ 4817356 h 4817356"/>
              <a:gd name="connsiteX5-83" fmla="*/ 212349 w 10696575"/>
              <a:gd name="connsiteY5-84" fmla="*/ 4817356 h 4817356"/>
              <a:gd name="connsiteX6-85" fmla="*/ 0 w 10696575"/>
              <a:gd name="connsiteY6-86" fmla="*/ 4605007 h 4817356"/>
              <a:gd name="connsiteX7-87" fmla="*/ 0 w 10696575"/>
              <a:gd name="connsiteY7-88" fmla="*/ 212349 h 4817356"/>
              <a:gd name="connsiteX8-89" fmla="*/ 212349 w 10696575"/>
              <a:gd name="connsiteY8-90" fmla="*/ 0 h 4817356"/>
              <a:gd name="connsiteX9-91" fmla="*/ 3994548 w 10696575"/>
              <a:gd name="connsiteY9-92" fmla="*/ 0 h 48173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696575" h="4817356">
                <a:moveTo>
                  <a:pt x="6702027" y="0"/>
                </a:moveTo>
                <a:lnTo>
                  <a:pt x="10484226" y="0"/>
                </a:lnTo>
                <a:cubicBezTo>
                  <a:pt x="10601503" y="0"/>
                  <a:pt x="10696575" y="95072"/>
                  <a:pt x="10696575" y="212349"/>
                </a:cubicBezTo>
                <a:lnTo>
                  <a:pt x="10696575" y="4605007"/>
                </a:lnTo>
                <a:cubicBezTo>
                  <a:pt x="10696575" y="4722284"/>
                  <a:pt x="10601503" y="4817356"/>
                  <a:pt x="10484226" y="4817356"/>
                </a:cubicBezTo>
                <a:lnTo>
                  <a:pt x="212349" y="4817356"/>
                </a:lnTo>
                <a:cubicBezTo>
                  <a:pt x="95072" y="4817356"/>
                  <a:pt x="0" y="4722284"/>
                  <a:pt x="0" y="4605007"/>
                </a:cubicBezTo>
                <a:lnTo>
                  <a:pt x="0" y="212349"/>
                </a:lnTo>
                <a:cubicBezTo>
                  <a:pt x="0" y="95072"/>
                  <a:pt x="95072" y="0"/>
                  <a:pt x="212349" y="0"/>
                </a:cubicBezTo>
                <a:lnTo>
                  <a:pt x="3994548" y="0"/>
                </a:lnTo>
              </a:path>
            </a:pathLst>
          </a:custGeom>
          <a:noFill/>
          <a:ln w="1905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14988" y="2767602"/>
            <a:ext cx="3662680" cy="12179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7200" b="1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团队介绍</a:t>
            </a:r>
            <a:endParaRPr lang="zh-CN" altLang="en-US" sz="7200" b="1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6339" y="4052616"/>
            <a:ext cx="5470812" cy="188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j-ea"/>
                <a:ea typeface="+mj-ea"/>
              </a:rPr>
              <a:t>PLEASE ADD THE SLIDE TITLE HERE</a:t>
            </a:r>
            <a:endParaRPr lang="zh-CN" altLang="en-US" sz="12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12725"/>
            <a:ext cx="238125" cy="504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2450" y="218665"/>
            <a:ext cx="5338761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团队介绍</a:t>
            </a:r>
            <a:endParaRPr lang="zh-CN" altLang="en-US" sz="320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4892040" y="1435735"/>
            <a:ext cx="2006600" cy="415925"/>
            <a:chOff x="4933951" y="1387946"/>
            <a:chExt cx="3446462" cy="415771"/>
          </a:xfrm>
        </p:grpSpPr>
        <p:sp>
          <p:nvSpPr>
            <p:cNvPr id="7" name="矩形: 圆角 6"/>
            <p:cNvSpPr/>
            <p:nvPr>
              <p:custDataLst>
                <p:tags r:id="rId3"/>
              </p:custDataLst>
            </p:nvPr>
          </p:nvSpPr>
          <p:spPr>
            <a:xfrm>
              <a:off x="4933951" y="1387946"/>
              <a:ext cx="3446462" cy="4157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5171203" y="1430410"/>
              <a:ext cx="2971800" cy="3072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组长：</a:t>
              </a:r>
              <a:endPara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8208645" y="1976755"/>
            <a:ext cx="3572510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个性爱好：</a:t>
            </a: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</a:rPr>
              <a:t>工作分工：</a:t>
            </a: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工作占比：</a:t>
            </a:r>
            <a:endParaRPr lang="zh-CN" altLang="en-US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just">
              <a:lnSpc>
                <a:spcPct val="150000"/>
              </a:lnSpc>
            </a:pP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8735695" y="1447800"/>
            <a:ext cx="2077720" cy="415925"/>
            <a:chOff x="4933951" y="2982976"/>
            <a:chExt cx="3446462" cy="415771"/>
          </a:xfrm>
        </p:grpSpPr>
        <p:sp>
          <p:nvSpPr>
            <p:cNvPr id="11" name="矩形: 圆角 10"/>
            <p:cNvSpPr/>
            <p:nvPr>
              <p:custDataLst>
                <p:tags r:id="rId7"/>
              </p:custDataLst>
            </p:nvPr>
          </p:nvSpPr>
          <p:spPr>
            <a:xfrm>
              <a:off x="4933951" y="2982976"/>
              <a:ext cx="3446462" cy="4157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5286773" y="3025440"/>
              <a:ext cx="2971800" cy="3072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组员：</a:t>
              </a:r>
              <a:endPara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445000" y="4622165"/>
            <a:ext cx="3467100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个性爱好：</a:t>
            </a: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</a:rPr>
              <a:t>工作分工：</a:t>
            </a: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工作占比：</a:t>
            </a:r>
            <a:endParaRPr lang="zh-CN" altLang="en-US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pSp>
        <p:nvGrpSpPr>
          <p:cNvPr id="14" name="组合 13"/>
          <p:cNvGrpSpPr/>
          <p:nvPr>
            <p:custDataLst>
              <p:tags r:id="rId10"/>
            </p:custDataLst>
          </p:nvPr>
        </p:nvGrpSpPr>
        <p:grpSpPr>
          <a:xfrm>
            <a:off x="4919980" y="3637915"/>
            <a:ext cx="1978660" cy="415925"/>
            <a:chOff x="4933951" y="4578006"/>
            <a:chExt cx="3446462" cy="415771"/>
          </a:xfrm>
        </p:grpSpPr>
        <p:sp>
          <p:nvSpPr>
            <p:cNvPr id="15" name="矩形: 圆角 14"/>
            <p:cNvSpPr/>
            <p:nvPr>
              <p:custDataLst>
                <p:tags r:id="rId11"/>
              </p:custDataLst>
            </p:nvPr>
          </p:nvSpPr>
          <p:spPr>
            <a:xfrm>
              <a:off x="4933951" y="4578006"/>
              <a:ext cx="3446462" cy="4157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2"/>
              </p:custDataLst>
            </p:nvPr>
          </p:nvSpPr>
          <p:spPr>
            <a:xfrm>
              <a:off x="5286773" y="4631900"/>
              <a:ext cx="2971800" cy="3072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组员：</a:t>
              </a:r>
              <a:endPara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13"/>
            </p:custDataLst>
          </p:nvPr>
        </p:nvGrpSpPr>
        <p:grpSpPr>
          <a:xfrm>
            <a:off x="8695690" y="3637280"/>
            <a:ext cx="2045970" cy="415925"/>
            <a:chOff x="4933951" y="1387946"/>
            <a:chExt cx="3446462" cy="415771"/>
          </a:xfrm>
        </p:grpSpPr>
        <p:sp>
          <p:nvSpPr>
            <p:cNvPr id="25" name="矩形: 圆角 6"/>
            <p:cNvSpPr/>
            <p:nvPr>
              <p:custDataLst>
                <p:tags r:id="rId14"/>
              </p:custDataLst>
            </p:nvPr>
          </p:nvSpPr>
          <p:spPr>
            <a:xfrm>
              <a:off x="4933951" y="1387946"/>
              <a:ext cx="3446462" cy="4157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5"/>
              </p:custDataLst>
            </p:nvPr>
          </p:nvSpPr>
          <p:spPr>
            <a:xfrm>
              <a:off x="5406003" y="1442471"/>
              <a:ext cx="2971800" cy="3072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chemeClr val="bg1"/>
                  </a:solidFill>
                  <a:latin typeface="华文行楷" panose="02010800040101010101" charset="-122"/>
                  <a:ea typeface="华文行楷" panose="02010800040101010101" charset="-122"/>
                </a:rPr>
                <a:t>组员：</a:t>
              </a:r>
              <a:endPara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endParaRPr>
            </a:p>
          </p:txBody>
        </p:sp>
      </p:grpSp>
      <p:sp>
        <p:nvSpPr>
          <p:cNvPr id="27" name="文本框 26"/>
          <p:cNvSpPr txBox="1"/>
          <p:nvPr>
            <p:custDataLst>
              <p:tags r:id="rId16"/>
            </p:custDataLst>
          </p:nvPr>
        </p:nvSpPr>
        <p:spPr>
          <a:xfrm>
            <a:off x="8136890" y="4622165"/>
            <a:ext cx="3269615" cy="1708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just">
              <a:lnSpc>
                <a:spcPct val="150000"/>
              </a:lnSpc>
            </a:pPr>
            <a:r>
              <a:rPr lang="zh-CN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个性爱好</a:t>
            </a:r>
            <a:r>
              <a:rPr lang="zh-CN" sz="2000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：</a:t>
            </a:r>
            <a:endParaRPr lang="zh-CN" sz="2000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</a:rPr>
              <a:t>工作分工：</a:t>
            </a: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工作占比：</a:t>
            </a:r>
            <a:endParaRPr lang="zh-CN" altLang="en-US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just">
              <a:lnSpc>
                <a:spcPct val="150000"/>
              </a:lnSpc>
            </a:pP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4445635" y="1976755"/>
            <a:ext cx="3466465" cy="1246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</a:rPr>
              <a:t>个性爱好：</a:t>
            </a:r>
            <a:endParaRPr lang="zh-CN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</a:rPr>
              <a:t>工作分工：</a:t>
            </a:r>
            <a:endParaRPr lang="zh-CN" altLang="en-US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2"/>
                </a:solidFill>
                <a:latin typeface="华文行楷" panose="02010800040101010101" charset="-122"/>
                <a:ea typeface="华文行楷" panose="02010800040101010101" charset="-122"/>
              </a:rPr>
              <a:t>工作占比：</a:t>
            </a:r>
            <a:endParaRPr lang="zh-CN" altLang="en-US" dirty="0">
              <a:solidFill>
                <a:schemeClr val="tx2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128905" y="1219835"/>
          <a:ext cx="5299075" cy="447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93297" y="754375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>
                <a:solidFill>
                  <a:schemeClr val="tx2"/>
                </a:solidFill>
              </a:rPr>
              <a:t>2</a:t>
            </a:r>
            <a:endParaRPr lang="zh-CN" altLang="en-US" sz="11500" dirty="0">
              <a:solidFill>
                <a:schemeClr val="tx2"/>
              </a:solidFill>
            </a:endParaRPr>
          </a:p>
        </p:txBody>
      </p:sp>
      <p:sp>
        <p:nvSpPr>
          <p:cNvPr id="5" name="任意多边形: 形状 4"/>
          <p:cNvSpPr/>
          <p:nvPr/>
        </p:nvSpPr>
        <p:spPr>
          <a:xfrm>
            <a:off x="1864819" y="1829390"/>
            <a:ext cx="8462362" cy="3199220"/>
          </a:xfrm>
          <a:custGeom>
            <a:avLst/>
            <a:gdLst>
              <a:gd name="connsiteX0" fmla="*/ 212349 w 10696575"/>
              <a:gd name="connsiteY0" fmla="*/ 0 h 4817356"/>
              <a:gd name="connsiteX1" fmla="*/ 3994548 w 10696575"/>
              <a:gd name="connsiteY1" fmla="*/ 0 h 4817356"/>
              <a:gd name="connsiteX2" fmla="*/ 3994548 w 10696575"/>
              <a:gd name="connsiteY2" fmla="*/ 519661 h 4817356"/>
              <a:gd name="connsiteX3" fmla="*/ 6702027 w 10696575"/>
              <a:gd name="connsiteY3" fmla="*/ 519661 h 4817356"/>
              <a:gd name="connsiteX4" fmla="*/ 6702027 w 10696575"/>
              <a:gd name="connsiteY4" fmla="*/ 0 h 4817356"/>
              <a:gd name="connsiteX5" fmla="*/ 10484226 w 10696575"/>
              <a:gd name="connsiteY5" fmla="*/ 0 h 4817356"/>
              <a:gd name="connsiteX6" fmla="*/ 10696575 w 10696575"/>
              <a:gd name="connsiteY6" fmla="*/ 212349 h 4817356"/>
              <a:gd name="connsiteX7" fmla="*/ 10696575 w 10696575"/>
              <a:gd name="connsiteY7" fmla="*/ 4605007 h 4817356"/>
              <a:gd name="connsiteX8" fmla="*/ 10484226 w 10696575"/>
              <a:gd name="connsiteY8" fmla="*/ 4817356 h 4817356"/>
              <a:gd name="connsiteX9" fmla="*/ 212349 w 10696575"/>
              <a:gd name="connsiteY9" fmla="*/ 4817356 h 4817356"/>
              <a:gd name="connsiteX10" fmla="*/ 0 w 10696575"/>
              <a:gd name="connsiteY10" fmla="*/ 4605007 h 4817356"/>
              <a:gd name="connsiteX11" fmla="*/ 0 w 10696575"/>
              <a:gd name="connsiteY11" fmla="*/ 212349 h 4817356"/>
              <a:gd name="connsiteX12" fmla="*/ 212349 w 10696575"/>
              <a:gd name="connsiteY12" fmla="*/ 0 h 4817356"/>
              <a:gd name="connsiteX0-1" fmla="*/ 6702027 w 10696575"/>
              <a:gd name="connsiteY0-2" fmla="*/ 519661 h 4817356"/>
              <a:gd name="connsiteX1-3" fmla="*/ 6702027 w 10696575"/>
              <a:gd name="connsiteY1-4" fmla="*/ 0 h 4817356"/>
              <a:gd name="connsiteX2-5" fmla="*/ 10484226 w 10696575"/>
              <a:gd name="connsiteY2-6" fmla="*/ 0 h 4817356"/>
              <a:gd name="connsiteX3-7" fmla="*/ 10696575 w 10696575"/>
              <a:gd name="connsiteY3-8" fmla="*/ 212349 h 4817356"/>
              <a:gd name="connsiteX4-9" fmla="*/ 10696575 w 10696575"/>
              <a:gd name="connsiteY4-10" fmla="*/ 4605007 h 4817356"/>
              <a:gd name="connsiteX5-11" fmla="*/ 10484226 w 10696575"/>
              <a:gd name="connsiteY5-12" fmla="*/ 4817356 h 4817356"/>
              <a:gd name="connsiteX6-13" fmla="*/ 212349 w 10696575"/>
              <a:gd name="connsiteY6-14" fmla="*/ 4817356 h 4817356"/>
              <a:gd name="connsiteX7-15" fmla="*/ 0 w 10696575"/>
              <a:gd name="connsiteY7-16" fmla="*/ 4605007 h 4817356"/>
              <a:gd name="connsiteX8-17" fmla="*/ 0 w 10696575"/>
              <a:gd name="connsiteY8-18" fmla="*/ 212349 h 4817356"/>
              <a:gd name="connsiteX9-19" fmla="*/ 212349 w 10696575"/>
              <a:gd name="connsiteY9-20" fmla="*/ 0 h 4817356"/>
              <a:gd name="connsiteX10-21" fmla="*/ 3994548 w 10696575"/>
              <a:gd name="connsiteY10-22" fmla="*/ 0 h 4817356"/>
              <a:gd name="connsiteX11-23" fmla="*/ 3994548 w 10696575"/>
              <a:gd name="connsiteY11-24" fmla="*/ 519661 h 4817356"/>
              <a:gd name="connsiteX12-25" fmla="*/ 6793467 w 10696575"/>
              <a:gd name="connsiteY12-26" fmla="*/ 611101 h 4817356"/>
              <a:gd name="connsiteX0-27" fmla="*/ 6702027 w 10696575"/>
              <a:gd name="connsiteY0-28" fmla="*/ 519661 h 4817356"/>
              <a:gd name="connsiteX1-29" fmla="*/ 6702027 w 10696575"/>
              <a:gd name="connsiteY1-30" fmla="*/ 0 h 4817356"/>
              <a:gd name="connsiteX2-31" fmla="*/ 10484226 w 10696575"/>
              <a:gd name="connsiteY2-32" fmla="*/ 0 h 4817356"/>
              <a:gd name="connsiteX3-33" fmla="*/ 10696575 w 10696575"/>
              <a:gd name="connsiteY3-34" fmla="*/ 212349 h 4817356"/>
              <a:gd name="connsiteX4-35" fmla="*/ 10696575 w 10696575"/>
              <a:gd name="connsiteY4-36" fmla="*/ 4605007 h 4817356"/>
              <a:gd name="connsiteX5-37" fmla="*/ 10484226 w 10696575"/>
              <a:gd name="connsiteY5-38" fmla="*/ 4817356 h 4817356"/>
              <a:gd name="connsiteX6-39" fmla="*/ 212349 w 10696575"/>
              <a:gd name="connsiteY6-40" fmla="*/ 4817356 h 4817356"/>
              <a:gd name="connsiteX7-41" fmla="*/ 0 w 10696575"/>
              <a:gd name="connsiteY7-42" fmla="*/ 4605007 h 4817356"/>
              <a:gd name="connsiteX8-43" fmla="*/ 0 w 10696575"/>
              <a:gd name="connsiteY8-44" fmla="*/ 212349 h 4817356"/>
              <a:gd name="connsiteX9-45" fmla="*/ 212349 w 10696575"/>
              <a:gd name="connsiteY9-46" fmla="*/ 0 h 4817356"/>
              <a:gd name="connsiteX10-47" fmla="*/ 3994548 w 10696575"/>
              <a:gd name="connsiteY10-48" fmla="*/ 0 h 4817356"/>
              <a:gd name="connsiteX11-49" fmla="*/ 3994548 w 10696575"/>
              <a:gd name="connsiteY11-50" fmla="*/ 519661 h 4817356"/>
              <a:gd name="connsiteX0-51" fmla="*/ 6702027 w 10696575"/>
              <a:gd name="connsiteY0-52" fmla="*/ 0 h 4817356"/>
              <a:gd name="connsiteX1-53" fmla="*/ 10484226 w 10696575"/>
              <a:gd name="connsiteY1-54" fmla="*/ 0 h 4817356"/>
              <a:gd name="connsiteX2-55" fmla="*/ 10696575 w 10696575"/>
              <a:gd name="connsiteY2-56" fmla="*/ 212349 h 4817356"/>
              <a:gd name="connsiteX3-57" fmla="*/ 10696575 w 10696575"/>
              <a:gd name="connsiteY3-58" fmla="*/ 4605007 h 4817356"/>
              <a:gd name="connsiteX4-59" fmla="*/ 10484226 w 10696575"/>
              <a:gd name="connsiteY4-60" fmla="*/ 4817356 h 4817356"/>
              <a:gd name="connsiteX5-61" fmla="*/ 212349 w 10696575"/>
              <a:gd name="connsiteY5-62" fmla="*/ 4817356 h 4817356"/>
              <a:gd name="connsiteX6-63" fmla="*/ 0 w 10696575"/>
              <a:gd name="connsiteY6-64" fmla="*/ 4605007 h 4817356"/>
              <a:gd name="connsiteX7-65" fmla="*/ 0 w 10696575"/>
              <a:gd name="connsiteY7-66" fmla="*/ 212349 h 4817356"/>
              <a:gd name="connsiteX8-67" fmla="*/ 212349 w 10696575"/>
              <a:gd name="connsiteY8-68" fmla="*/ 0 h 4817356"/>
              <a:gd name="connsiteX9-69" fmla="*/ 3994548 w 10696575"/>
              <a:gd name="connsiteY9-70" fmla="*/ 0 h 4817356"/>
              <a:gd name="connsiteX10-71" fmla="*/ 3994548 w 10696575"/>
              <a:gd name="connsiteY10-72" fmla="*/ 519661 h 4817356"/>
              <a:gd name="connsiteX0-73" fmla="*/ 6702027 w 10696575"/>
              <a:gd name="connsiteY0-74" fmla="*/ 0 h 4817356"/>
              <a:gd name="connsiteX1-75" fmla="*/ 10484226 w 10696575"/>
              <a:gd name="connsiteY1-76" fmla="*/ 0 h 4817356"/>
              <a:gd name="connsiteX2-77" fmla="*/ 10696575 w 10696575"/>
              <a:gd name="connsiteY2-78" fmla="*/ 212349 h 4817356"/>
              <a:gd name="connsiteX3-79" fmla="*/ 10696575 w 10696575"/>
              <a:gd name="connsiteY3-80" fmla="*/ 4605007 h 4817356"/>
              <a:gd name="connsiteX4-81" fmla="*/ 10484226 w 10696575"/>
              <a:gd name="connsiteY4-82" fmla="*/ 4817356 h 4817356"/>
              <a:gd name="connsiteX5-83" fmla="*/ 212349 w 10696575"/>
              <a:gd name="connsiteY5-84" fmla="*/ 4817356 h 4817356"/>
              <a:gd name="connsiteX6-85" fmla="*/ 0 w 10696575"/>
              <a:gd name="connsiteY6-86" fmla="*/ 4605007 h 4817356"/>
              <a:gd name="connsiteX7-87" fmla="*/ 0 w 10696575"/>
              <a:gd name="connsiteY7-88" fmla="*/ 212349 h 4817356"/>
              <a:gd name="connsiteX8-89" fmla="*/ 212349 w 10696575"/>
              <a:gd name="connsiteY8-90" fmla="*/ 0 h 4817356"/>
              <a:gd name="connsiteX9-91" fmla="*/ 3994548 w 10696575"/>
              <a:gd name="connsiteY9-92" fmla="*/ 0 h 48173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696575" h="4817356">
                <a:moveTo>
                  <a:pt x="6702027" y="0"/>
                </a:moveTo>
                <a:lnTo>
                  <a:pt x="10484226" y="0"/>
                </a:lnTo>
                <a:cubicBezTo>
                  <a:pt x="10601503" y="0"/>
                  <a:pt x="10696575" y="95072"/>
                  <a:pt x="10696575" y="212349"/>
                </a:cubicBezTo>
                <a:lnTo>
                  <a:pt x="10696575" y="4605007"/>
                </a:lnTo>
                <a:cubicBezTo>
                  <a:pt x="10696575" y="4722284"/>
                  <a:pt x="10601503" y="4817356"/>
                  <a:pt x="10484226" y="4817356"/>
                </a:cubicBezTo>
                <a:lnTo>
                  <a:pt x="212349" y="4817356"/>
                </a:lnTo>
                <a:cubicBezTo>
                  <a:pt x="95072" y="4817356"/>
                  <a:pt x="0" y="4722284"/>
                  <a:pt x="0" y="4605007"/>
                </a:cubicBezTo>
                <a:lnTo>
                  <a:pt x="0" y="212349"/>
                </a:lnTo>
                <a:cubicBezTo>
                  <a:pt x="0" y="95072"/>
                  <a:pt x="95072" y="0"/>
                  <a:pt x="212349" y="0"/>
                </a:cubicBezTo>
                <a:lnTo>
                  <a:pt x="3994548" y="0"/>
                </a:lnTo>
              </a:path>
            </a:pathLst>
          </a:custGeom>
          <a:noFill/>
          <a:ln w="19050"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80230" y="2767330"/>
            <a:ext cx="3678555" cy="12179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7200" b="1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项目介绍</a:t>
            </a:r>
            <a:endParaRPr lang="zh-CN" altLang="en-US" sz="7200" b="1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76339" y="4052616"/>
            <a:ext cx="5470812" cy="1889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zh-CN" sz="1200" dirty="0">
                <a:solidFill>
                  <a:schemeClr val="tx2"/>
                </a:solidFill>
                <a:latin typeface="+mj-ea"/>
                <a:ea typeface="+mj-ea"/>
              </a:rPr>
              <a:t>PLEASE ADD THE SLIDE TITLE HERE</a:t>
            </a:r>
            <a:endParaRPr lang="zh-CN" altLang="en-US" sz="12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12725"/>
            <a:ext cx="238125" cy="504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2450" y="187867"/>
            <a:ext cx="3368919" cy="5537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项目介绍</a:t>
            </a:r>
            <a:endParaRPr lang="zh-CN" altLang="en-US" sz="3600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52450" y="840012"/>
            <a:ext cx="10734675" cy="2684616"/>
            <a:chOff x="8353035" y="1546061"/>
            <a:chExt cx="2927740" cy="1223861"/>
          </a:xfrm>
        </p:grpSpPr>
        <p:sp>
          <p:nvSpPr>
            <p:cNvPr id="33" name="文本框 32"/>
            <p:cNvSpPr txBox="1"/>
            <p:nvPr/>
          </p:nvSpPr>
          <p:spPr>
            <a:xfrm>
              <a:off x="8353036" y="1717650"/>
              <a:ext cx="2927739" cy="10522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indent="457200" algn="just" fontAlgn="auto">
                <a:lnSpc>
                  <a:spcPct val="150000"/>
                </a:lnSpc>
              </a:pPr>
              <a:r>
                <a:rPr sz="2000" dirty="0">
                  <a:solidFill>
                    <a:schemeClr val="tx2"/>
                  </a:solidFill>
                  <a:latin typeface="华文新魏" panose="02010800040101010101" charset="-122"/>
                  <a:ea typeface="华文新魏" panose="02010800040101010101" charset="-122"/>
                </a:rPr>
                <a:t>《智能商超》是一套基于物联网应用技术的现代智能超市管理系统，通过该系统可以商品货物的进销存管理，另外还可以监控和管理整个超市的环境，实现智能化和信息化管理，提高超市整体管理的水平和效率。是一套基于SQL Server数据库开发的C#应用程序，采用windows图形界面技术，提供了良好的用户交互图形界面，强大的系统功能，方便用户实现快速上手和操作使用。</a:t>
              </a:r>
              <a:endParaRPr sz="20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  <a:p>
              <a:pPr indent="457200" algn="just" fontAlgn="auto">
                <a:lnSpc>
                  <a:spcPct val="150000"/>
                </a:lnSpc>
              </a:pPr>
              <a:endParaRPr sz="2000" dirty="0">
                <a:solidFill>
                  <a:schemeClr val="tx2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353035" y="1546061"/>
              <a:ext cx="2927738" cy="1962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buClr>
                  <a:schemeClr val="accent3"/>
                </a:buClr>
              </a:pPr>
              <a:r>
                <a:rPr lang="zh-CN" altLang="en-US" sz="2800" b="1" dirty="0">
                  <a:solidFill>
                    <a:schemeClr val="tx2"/>
                  </a:solidFill>
                  <a:latin typeface="方正鲁迅行书 简" panose="02000500000000000000" charset="-122"/>
                  <a:ea typeface="方正鲁迅行书 简" panose="02000500000000000000" charset="-122"/>
                </a:rPr>
                <a:t>项目简介</a:t>
              </a:r>
              <a:endParaRPr lang="zh-CN" altLang="en-US" sz="2800" b="1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6155" y="3321050"/>
            <a:ext cx="4362450" cy="2924175"/>
          </a:xfrm>
          <a:prstGeom prst="rect">
            <a:avLst/>
          </a:prstGeom>
        </p:spPr>
      </p:pic>
      <p:sp>
        <p:nvSpPr>
          <p:cNvPr id="234" name="PA_文本框 6"/>
          <p:cNvSpPr txBox="1"/>
          <p:nvPr>
            <p:custDataLst>
              <p:tags r:id="rId3"/>
            </p:custDataLst>
          </p:nvPr>
        </p:nvSpPr>
        <p:spPr>
          <a:xfrm>
            <a:off x="2435542" y="4939183"/>
            <a:ext cx="6543675" cy="269844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4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8760" y="212725"/>
            <a:ext cx="11865610" cy="6645910"/>
            <a:chOff x="1233015" y="1434150"/>
            <a:chExt cx="2642550" cy="2703825"/>
          </a:xfrm>
        </p:grpSpPr>
        <p:sp>
          <p:nvSpPr>
            <p:cNvPr id="13" name="椭圆 12"/>
            <p:cNvSpPr/>
            <p:nvPr/>
          </p:nvSpPr>
          <p:spPr>
            <a:xfrm>
              <a:off x="1233015" y="1434150"/>
              <a:ext cx="2642550" cy="2642550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482290" y="39939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95655" y="260668"/>
            <a:ext cx="1677035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zh-CN" altLang="en-US" sz="3200" b="1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用户管理</a:t>
            </a:r>
            <a:endParaRPr lang="zh-CN" altLang="en-US" sz="3200" b="1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212725"/>
            <a:ext cx="238125" cy="504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占位符 31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187960" y="1007745"/>
            <a:ext cx="5905500" cy="500824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15" y="1007745"/>
            <a:ext cx="5926455" cy="500824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8125" y="3568700"/>
            <a:ext cx="11953875" cy="3095625"/>
            <a:chOff x="1311075" y="2260200"/>
            <a:chExt cx="9357525" cy="2800952"/>
          </a:xfrm>
        </p:grpSpPr>
        <p:sp>
          <p:nvSpPr>
            <p:cNvPr id="3" name="任意多边形: 形状 2"/>
            <p:cNvSpPr/>
            <p:nvPr/>
          </p:nvSpPr>
          <p:spPr>
            <a:xfrm>
              <a:off x="4286250" y="3876674"/>
              <a:ext cx="432000" cy="1184476"/>
            </a:xfrm>
            <a:custGeom>
              <a:avLst/>
              <a:gdLst>
                <a:gd name="connsiteX0" fmla="*/ 0 w 432000"/>
                <a:gd name="connsiteY0" fmla="*/ 0 h 1184476"/>
                <a:gd name="connsiteX1" fmla="*/ 432000 w 432000"/>
                <a:gd name="connsiteY1" fmla="*/ 0 h 1184476"/>
                <a:gd name="connsiteX2" fmla="*/ 432000 w 432000"/>
                <a:gd name="connsiteY2" fmla="*/ 752476 h 1184476"/>
                <a:gd name="connsiteX3" fmla="*/ 432000 w 432000"/>
                <a:gd name="connsiteY3" fmla="*/ 756325 h 1184476"/>
                <a:gd name="connsiteX4" fmla="*/ 428151 w 432000"/>
                <a:gd name="connsiteY4" fmla="*/ 756325 h 1184476"/>
                <a:gd name="connsiteX5" fmla="*/ 0 w 432000"/>
                <a:gd name="connsiteY5" fmla="*/ 1184476 h 1184476"/>
                <a:gd name="connsiteX6" fmla="*/ 0 w 432000"/>
                <a:gd name="connsiteY6" fmla="*/ 756325 h 1184476"/>
                <a:gd name="connsiteX7" fmla="*/ 0 w 432000"/>
                <a:gd name="connsiteY7" fmla="*/ 752476 h 118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00" h="1184476">
                  <a:moveTo>
                    <a:pt x="0" y="0"/>
                  </a:moveTo>
                  <a:lnTo>
                    <a:pt x="432000" y="0"/>
                  </a:lnTo>
                  <a:lnTo>
                    <a:pt x="432000" y="752476"/>
                  </a:lnTo>
                  <a:lnTo>
                    <a:pt x="432000" y="756325"/>
                  </a:lnTo>
                  <a:lnTo>
                    <a:pt x="428151" y="756325"/>
                  </a:lnTo>
                  <a:lnTo>
                    <a:pt x="0" y="1184476"/>
                  </a:lnTo>
                  <a:lnTo>
                    <a:pt x="0" y="756325"/>
                  </a:lnTo>
                  <a:lnTo>
                    <a:pt x="0" y="7524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4286250" y="3444675"/>
              <a:ext cx="2975175" cy="432000"/>
            </a:xfrm>
            <a:custGeom>
              <a:avLst/>
              <a:gdLst>
                <a:gd name="connsiteX0" fmla="*/ 432000 w 2975175"/>
                <a:gd name="connsiteY0" fmla="*/ 0 h 432000"/>
                <a:gd name="connsiteX1" fmla="*/ 2975175 w 2975175"/>
                <a:gd name="connsiteY1" fmla="*/ 0 h 432000"/>
                <a:gd name="connsiteX2" fmla="*/ 2975175 w 2975175"/>
                <a:gd name="connsiteY2" fmla="*/ 432000 h 432000"/>
                <a:gd name="connsiteX3" fmla="*/ 432000 w 2975175"/>
                <a:gd name="connsiteY3" fmla="*/ 432000 h 432000"/>
                <a:gd name="connsiteX4" fmla="*/ 0 w 2975175"/>
                <a:gd name="connsiteY4" fmla="*/ 43200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5175" h="432000">
                  <a:moveTo>
                    <a:pt x="432000" y="0"/>
                  </a:moveTo>
                  <a:lnTo>
                    <a:pt x="2975175" y="0"/>
                  </a:lnTo>
                  <a:lnTo>
                    <a:pt x="2975175" y="432000"/>
                  </a:lnTo>
                  <a:lnTo>
                    <a:pt x="432000" y="432000"/>
                  </a:lnTo>
                  <a:lnTo>
                    <a:pt x="0" y="432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7261425" y="2688349"/>
              <a:ext cx="432000" cy="1184476"/>
            </a:xfrm>
            <a:custGeom>
              <a:avLst/>
              <a:gdLst>
                <a:gd name="connsiteX0" fmla="*/ 0 w 432000"/>
                <a:gd name="connsiteY0" fmla="*/ 0 h 1184476"/>
                <a:gd name="connsiteX1" fmla="*/ 432000 w 432000"/>
                <a:gd name="connsiteY1" fmla="*/ 0 h 1184476"/>
                <a:gd name="connsiteX2" fmla="*/ 432000 w 432000"/>
                <a:gd name="connsiteY2" fmla="*/ 752476 h 1184476"/>
                <a:gd name="connsiteX3" fmla="*/ 432000 w 432000"/>
                <a:gd name="connsiteY3" fmla="*/ 756325 h 1184476"/>
                <a:gd name="connsiteX4" fmla="*/ 428151 w 432000"/>
                <a:gd name="connsiteY4" fmla="*/ 756325 h 1184476"/>
                <a:gd name="connsiteX5" fmla="*/ 0 w 432000"/>
                <a:gd name="connsiteY5" fmla="*/ 1184476 h 1184476"/>
                <a:gd name="connsiteX6" fmla="*/ 0 w 432000"/>
                <a:gd name="connsiteY6" fmla="*/ 756325 h 1184476"/>
                <a:gd name="connsiteX7" fmla="*/ 0 w 432000"/>
                <a:gd name="connsiteY7" fmla="*/ 752476 h 118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00" h="1184476">
                  <a:moveTo>
                    <a:pt x="0" y="0"/>
                  </a:moveTo>
                  <a:lnTo>
                    <a:pt x="432000" y="0"/>
                  </a:lnTo>
                  <a:lnTo>
                    <a:pt x="432000" y="752476"/>
                  </a:lnTo>
                  <a:lnTo>
                    <a:pt x="432000" y="756325"/>
                  </a:lnTo>
                  <a:lnTo>
                    <a:pt x="428151" y="756325"/>
                  </a:lnTo>
                  <a:lnTo>
                    <a:pt x="0" y="1184476"/>
                  </a:lnTo>
                  <a:lnTo>
                    <a:pt x="0" y="756325"/>
                  </a:lnTo>
                  <a:lnTo>
                    <a:pt x="0" y="7524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/>
            <p:cNvSpPr/>
            <p:nvPr/>
          </p:nvSpPr>
          <p:spPr>
            <a:xfrm rot="16200000">
              <a:off x="2582662" y="3357564"/>
              <a:ext cx="432000" cy="2975175"/>
            </a:xfrm>
            <a:custGeom>
              <a:avLst/>
              <a:gdLst>
                <a:gd name="connsiteX0" fmla="*/ 432000 w 432000"/>
                <a:gd name="connsiteY0" fmla="*/ 432000 h 2975175"/>
                <a:gd name="connsiteX1" fmla="*/ 432000 w 432000"/>
                <a:gd name="connsiteY1" fmla="*/ 2975175 h 2975175"/>
                <a:gd name="connsiteX2" fmla="*/ 0 w 432000"/>
                <a:gd name="connsiteY2" fmla="*/ 2975175 h 2975175"/>
                <a:gd name="connsiteX3" fmla="*/ 0 w 432000"/>
                <a:gd name="connsiteY3" fmla="*/ 432000 h 2975175"/>
                <a:gd name="connsiteX4" fmla="*/ 0 w 432000"/>
                <a:gd name="connsiteY4" fmla="*/ 0 h 297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" h="2975175">
                  <a:moveTo>
                    <a:pt x="432000" y="432000"/>
                  </a:moveTo>
                  <a:lnTo>
                    <a:pt x="432000" y="2975175"/>
                  </a:lnTo>
                  <a:lnTo>
                    <a:pt x="0" y="2975175"/>
                  </a:lnTo>
                  <a:lnTo>
                    <a:pt x="0" y="4320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8747088" y="774537"/>
              <a:ext cx="435849" cy="3407175"/>
            </a:xfrm>
            <a:custGeom>
              <a:avLst/>
              <a:gdLst>
                <a:gd name="connsiteX0" fmla="*/ 0 w 435849"/>
                <a:gd name="connsiteY0" fmla="*/ 432000 h 3407175"/>
                <a:gd name="connsiteX1" fmla="*/ 0 w 435849"/>
                <a:gd name="connsiteY1" fmla="*/ 0 h 3407175"/>
                <a:gd name="connsiteX2" fmla="*/ 432000 w 435849"/>
                <a:gd name="connsiteY2" fmla="*/ 432000 h 3407175"/>
                <a:gd name="connsiteX3" fmla="*/ 435849 w 435849"/>
                <a:gd name="connsiteY3" fmla="*/ 432000 h 3407175"/>
                <a:gd name="connsiteX4" fmla="*/ 435849 w 435849"/>
                <a:gd name="connsiteY4" fmla="*/ 2975175 h 3407175"/>
                <a:gd name="connsiteX5" fmla="*/ 435849 w 435849"/>
                <a:gd name="connsiteY5" fmla="*/ 3407175 h 3407175"/>
                <a:gd name="connsiteX6" fmla="*/ 3849 w 435849"/>
                <a:gd name="connsiteY6" fmla="*/ 2975175 h 3407175"/>
                <a:gd name="connsiteX7" fmla="*/ 3849 w 435849"/>
                <a:gd name="connsiteY7" fmla="*/ 432000 h 340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849" h="3407175">
                  <a:moveTo>
                    <a:pt x="0" y="432000"/>
                  </a:moveTo>
                  <a:lnTo>
                    <a:pt x="0" y="0"/>
                  </a:lnTo>
                  <a:lnTo>
                    <a:pt x="432000" y="432000"/>
                  </a:lnTo>
                  <a:lnTo>
                    <a:pt x="435849" y="432000"/>
                  </a:lnTo>
                  <a:lnTo>
                    <a:pt x="435849" y="2975175"/>
                  </a:lnTo>
                  <a:lnTo>
                    <a:pt x="435849" y="3407175"/>
                  </a:lnTo>
                  <a:lnTo>
                    <a:pt x="3849" y="2975175"/>
                  </a:lnTo>
                  <a:lnTo>
                    <a:pt x="3849" y="432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55722" y="4737429"/>
              <a:ext cx="1175002" cy="194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Add key words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84674" y="3552825"/>
              <a:ext cx="1175002" cy="194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Add key words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77511" y="2370402"/>
              <a:ext cx="1175002" cy="194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Add key words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212725"/>
            <a:ext cx="238125" cy="504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2450" y="218665"/>
            <a:ext cx="3368919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商品管理</a:t>
            </a:r>
            <a:endParaRPr lang="zh-CN" altLang="en-US" sz="3200" b="1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" y="2987675"/>
            <a:ext cx="3994785" cy="331914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0" y="1903095"/>
            <a:ext cx="3667125" cy="30219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845" y="326390"/>
            <a:ext cx="3970655" cy="32423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419090" y="716915"/>
            <a:ext cx="1353820" cy="5855335"/>
            <a:chOff x="4646187" y="1362074"/>
            <a:chExt cx="2899626" cy="3267075"/>
          </a:xfrm>
        </p:grpSpPr>
        <p:sp>
          <p:nvSpPr>
            <p:cNvPr id="3" name="箭头: V 形 2"/>
            <p:cNvSpPr/>
            <p:nvPr/>
          </p:nvSpPr>
          <p:spPr>
            <a:xfrm>
              <a:off x="4646187" y="1362074"/>
              <a:ext cx="2447924" cy="3267075"/>
            </a:xfrm>
            <a:prstGeom prst="chevron">
              <a:avLst>
                <a:gd name="adj" fmla="val 658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箭头: V 形 3"/>
            <p:cNvSpPr/>
            <p:nvPr/>
          </p:nvSpPr>
          <p:spPr>
            <a:xfrm flipH="1">
              <a:off x="5097889" y="1362074"/>
              <a:ext cx="2447924" cy="3267075"/>
            </a:xfrm>
            <a:prstGeom prst="chevron">
              <a:avLst>
                <a:gd name="adj" fmla="val 6588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0" y="212725"/>
            <a:ext cx="238125" cy="504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52450" y="218665"/>
            <a:ext cx="3368919" cy="49212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方正鲁迅行书 简" panose="02000500000000000000" charset="-122"/>
                <a:ea typeface="方正鲁迅行书 简" panose="02000500000000000000" charset="-122"/>
              </a:rPr>
              <a:t>会员管理</a:t>
            </a:r>
            <a:endParaRPr lang="zh-CN" altLang="en-US" sz="3200" b="1" dirty="0">
              <a:solidFill>
                <a:schemeClr val="tx2"/>
              </a:solidFill>
              <a:latin typeface="方正鲁迅行书 简" panose="02000500000000000000" charset="-122"/>
              <a:ea typeface="方正鲁迅行书 简" panose="02000500000000000000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7210" y="807085"/>
            <a:ext cx="4756150" cy="223583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254125"/>
            <a:ext cx="5154930" cy="417576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10" y="3359150"/>
            <a:ext cx="4752340" cy="23888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10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11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12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13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14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15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16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17.xml><?xml version="1.0" encoding="utf-8"?>
<p:tagLst xmlns:p="http://schemas.openxmlformats.org/presentationml/2006/main">
  <p:tag name="KSO_WM_DECORATE_SHAPE_ID" val="234"/>
</p:tagLst>
</file>

<file path=ppt/tags/tag18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36"/>
</p:tagLst>
</file>

<file path=ppt/tags/tag2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3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4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5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6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7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8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ags/tag9.xml><?xml version="1.0" encoding="utf-8"?>
<p:tagLst xmlns:p="http://schemas.openxmlformats.org/presentationml/2006/main">
  <p:tag name="KSO_WM_DIAGRAM_VIRTUALLY_FRAME" val="{&quot;height&quot;:385.4,&quot;left&quot;:350,&quot;top&quot;:113.05,&quot;width&quot;:577.65}"/>
</p:tagLst>
</file>

<file path=ppt/theme/theme1.xml><?xml version="1.0" encoding="utf-8"?>
<a:theme xmlns:a="http://schemas.openxmlformats.org/drawingml/2006/main" name="基本版式">
  <a:themeElements>
    <a:clrScheme name="自定义 1">
      <a:dk1>
        <a:sysClr val="windowText" lastClr="000000"/>
      </a:dk1>
      <a:lt1>
        <a:srgbClr val="FFFFFF"/>
      </a:lt1>
      <a:dk2>
        <a:srgbClr val="33462E"/>
      </a:dk2>
      <a:lt2>
        <a:srgbClr val="BEBEBE"/>
      </a:lt2>
      <a:accent1>
        <a:srgbClr val="487A3C"/>
      </a:accent1>
      <a:accent2>
        <a:srgbClr val="B3E5E6"/>
      </a:accent2>
      <a:accent3>
        <a:srgbClr val="F9B407"/>
      </a:accent3>
      <a:accent4>
        <a:srgbClr val="CBE2B1"/>
      </a:accent4>
      <a:accent5>
        <a:srgbClr val="C490AA"/>
      </a:accent5>
      <a:accent6>
        <a:srgbClr val="6088CD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版权与说明">
  <a:themeElements>
    <a:clrScheme name="标准配色（勿删）">
      <a:dk1>
        <a:sysClr val="windowText" lastClr="000000"/>
      </a:dk1>
      <a:lt1>
        <a:srgbClr val="FFFFFF"/>
      </a:lt1>
      <a:dk2>
        <a:srgbClr val="262626"/>
      </a:dk2>
      <a:lt2>
        <a:srgbClr val="BEBEBE"/>
      </a:lt2>
      <a:accent1>
        <a:srgbClr val="27467D"/>
      </a:accent1>
      <a:accent2>
        <a:srgbClr val="5B9BD5"/>
      </a:accent2>
      <a:accent3>
        <a:srgbClr val="B72B2B"/>
      </a:accent3>
      <a:accent4>
        <a:srgbClr val="FFC000"/>
      </a:accent4>
      <a:accent5>
        <a:srgbClr val="42BDC0"/>
      </a:accent5>
      <a:accent6>
        <a:srgbClr val="7CB141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135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方正鲁迅行书 简</vt:lpstr>
      <vt:lpstr>Viner Hand ITC</vt:lpstr>
      <vt:lpstr>Buxton Sketch</vt:lpstr>
      <vt:lpstr>华文行楷</vt:lpstr>
      <vt:lpstr>华文新魏</vt:lpstr>
      <vt:lpstr>等线</vt:lpstr>
      <vt:lpstr>Arial Unicode MS</vt:lpstr>
      <vt:lpstr>Arial Black</vt:lpstr>
      <vt:lpstr>Calibri</vt:lpstr>
      <vt:lpstr>基本版式</vt:lpstr>
      <vt:lpstr>版权与说明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23359</cp:lastModifiedBy>
  <cp:revision>172</cp:revision>
  <dcterms:created xsi:type="dcterms:W3CDTF">2014-12-24T03:19:00Z</dcterms:created>
  <dcterms:modified xsi:type="dcterms:W3CDTF">2025-01-22T15:22:48Z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KSOTemplateUUID">
    <vt:lpwstr>v1.0_mb_8Udqq+FQmkrshAn/trLypg==</vt:lpwstr>
  </property>
  <property fmtid="{D5CDD505-2E9C-101B-9397-08002B2CF9AE}" pid="4" name="ICV">
    <vt:lpwstr>4D2FA42BC1AC4FA9A826288229337B72_12</vt:lpwstr>
  </property>
</Properties>
</file>