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7A500-0574-4A15-95B2-4ED4DF856D10}" type="datetimeFigureOut">
              <a:rPr lang="fr-FR" smtClean="0"/>
              <a:t>20/05/2023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3382E-2DA8-419B-9E64-1863E18DD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42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6CC993-2B28-4027-9C2E-2CF98E7C4B19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89D5-ABA1-49C9-940E-86C15CEF7E1C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397C-31A8-4F9E-B79F-01F91077CB1D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5A9E-8D91-4660-B8A1-001854C0D031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D21B93-464C-4CEC-9B53-B3FC56813C7D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43BF-BC84-4BC5-B647-3F13EDFF2C98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52AA-EB4B-4FE7-AAF8-6863E3450A48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8F75-46AF-4010-9899-AEC7E48B0111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B3F-68C6-4121-8E2B-B45116874709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A75E61-B914-4C8C-B684-5570C87CAC21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565A8-EF2D-42DB-88ED-B874C45F84C6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4809714-B15B-4C3A-B5D3-91C7E443D0A2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B21A6A-DAE9-60AC-3AAF-0F4B65BF5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Repotech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193FC9-916C-ACBC-DFBE-78A55F80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624347"/>
          </a:xfrm>
        </p:spPr>
        <p:txBody>
          <a:bodyPr/>
          <a:lstStyle/>
          <a:p>
            <a:r>
              <a:rPr lang="fr-FR" dirty="0"/>
              <a:t>Présentation Yoan DECONINCK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7018A8-6C53-B0EF-D113-78AEFF66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10" y="1227792"/>
            <a:ext cx="2835192" cy="9821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48BDFD0-3FC3-8D5C-4C0C-88268979B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193" y="4268452"/>
            <a:ext cx="2902509" cy="15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6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FE3304-3D42-98B0-8B05-4B532C0D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1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2F7057-F91F-D36C-212C-E8C37E177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542" y="388188"/>
            <a:ext cx="10584613" cy="513271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Remerciements</a:t>
            </a:r>
          </a:p>
          <a:p>
            <a:r>
              <a:rPr lang="fr-FR" dirty="0"/>
              <a:t>L’entreprise</a:t>
            </a:r>
          </a:p>
          <a:p>
            <a:pPr lvl="1"/>
            <a:r>
              <a:rPr lang="fr-FR" dirty="0"/>
              <a:t>Présentation de l’entreprise</a:t>
            </a:r>
          </a:p>
          <a:p>
            <a:pPr lvl="1"/>
            <a:r>
              <a:rPr lang="fr-FR" dirty="0"/>
              <a:t>Présentation de l’équipe</a:t>
            </a:r>
          </a:p>
          <a:p>
            <a:r>
              <a:rPr lang="fr-FR" dirty="0"/>
              <a:t>Environnement de travail</a:t>
            </a:r>
          </a:p>
          <a:p>
            <a:pPr lvl="1"/>
            <a:r>
              <a:rPr lang="fr-FR" dirty="0"/>
              <a:t>Moyens Techniques</a:t>
            </a:r>
          </a:p>
          <a:p>
            <a:pPr lvl="1"/>
            <a:r>
              <a:rPr lang="fr-FR" dirty="0"/>
              <a:t>Moyens Technologiques</a:t>
            </a:r>
          </a:p>
          <a:p>
            <a:r>
              <a:rPr lang="fr-FR" dirty="0"/>
              <a:t>Tâches effectuées</a:t>
            </a:r>
          </a:p>
          <a:p>
            <a:pPr lvl="1"/>
            <a:r>
              <a:rPr lang="fr-FR" dirty="0"/>
              <a:t>Duplication de projet</a:t>
            </a:r>
          </a:p>
          <a:p>
            <a:pPr lvl="1"/>
            <a:r>
              <a:rPr lang="fr-FR" dirty="0"/>
              <a:t>Relance par mail</a:t>
            </a:r>
          </a:p>
          <a:p>
            <a:pPr lvl="1"/>
            <a:r>
              <a:rPr lang="fr-FR" dirty="0"/>
              <a:t>Tests unitaires</a:t>
            </a:r>
          </a:p>
          <a:p>
            <a:pPr lvl="1"/>
            <a:r>
              <a:rPr lang="fr-FR" dirty="0"/>
              <a:t>Système de logs</a:t>
            </a:r>
          </a:p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2606E7-BA5A-B221-397D-BB97DC30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9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FCE30-C681-8E0B-49EC-642B5A9F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A47B42-A912-59E1-0A6C-32B38A594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50FEA3-D2F5-DBDD-447A-1ACAE118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01688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13</TotalTime>
  <Words>38</Words>
  <Application>Microsoft Office PowerPoint</Application>
  <PresentationFormat>Grand écran</PresentationFormat>
  <Paragraphs>19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Calibri</vt:lpstr>
      <vt:lpstr>Franklin Gothic Book</vt:lpstr>
      <vt:lpstr>Cadrage</vt:lpstr>
      <vt:lpstr>Projet Repotech</vt:lpstr>
      <vt:lpstr>Sommaire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Repotech</dc:title>
  <dc:creator>Yoan Deconinck</dc:creator>
  <cp:lastModifiedBy>Yoan Deconinck</cp:lastModifiedBy>
  <cp:revision>2</cp:revision>
  <dcterms:created xsi:type="dcterms:W3CDTF">2023-05-20T20:22:39Z</dcterms:created>
  <dcterms:modified xsi:type="dcterms:W3CDTF">2023-05-20T20:36:36Z</dcterms:modified>
</cp:coreProperties>
</file>