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2" r:id="rId5"/>
    <p:sldId id="263" r:id="rId6"/>
    <p:sldId id="257" r:id="rId7"/>
    <p:sldId id="260" r:id="rId8"/>
    <p:sldId id="264" r:id="rId9"/>
    <p:sldId id="261" r:id="rId10"/>
    <p:sldId id="267" r:id="rId11"/>
    <p:sldId id="265" r:id="rId12"/>
    <p:sldId id="274" r:id="rId13"/>
    <p:sldId id="268" r:id="rId14"/>
    <p:sldId id="269" r:id="rId15"/>
    <p:sldId id="270" r:id="rId16"/>
    <p:sldId id="271" r:id="rId17"/>
    <p:sldId id="272" r:id="rId18"/>
    <p:sldId id="27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A500-0574-4A15-95B2-4ED4DF856D1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382E-2DA8-419B-9E64-1863E18DD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42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3BC510-9AD2-480F-946F-812144CA231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F62-1B67-4E6D-BC76-5B2E23E31DE9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551-8497-4EE7-80D0-C0C7AE0BDAC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23FF-46D8-466B-9B25-3C04FE4DACFC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42EFB-AC21-4098-8256-0FEB9F4F12AA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306-C8A4-43A7-8353-0A2E8E90AB5C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83E-2F74-48BB-8EF9-49960B3F3058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F5A8-DC50-4454-B8B2-A29ECA13C144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FD2-DBFA-4B64-B0A5-75D777391947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A685A6-A975-4F33-8DCB-2917F2673AC4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F5D41C-CC31-4372-9BD8-40139430872E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F1ED1E7-7202-47E9-92E6-A6625081A6C0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21A6A-DAE9-60AC-3AAF-0F4B65BF5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380770"/>
            <a:ext cx="8361229" cy="1381215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193FC9-916C-ACBC-DFBE-78A55F80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98332"/>
            <a:ext cx="6831673" cy="624347"/>
          </a:xfrm>
        </p:spPr>
        <p:txBody>
          <a:bodyPr/>
          <a:lstStyle/>
          <a:p>
            <a:r>
              <a:rPr lang="fr-FR" dirty="0"/>
              <a:t>Présentation par Yoan DECONINCK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75" y="1252731"/>
            <a:ext cx="2835192" cy="9821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8BDFD0-3FC3-8D5C-4C0C-88268979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315" y="4226887"/>
            <a:ext cx="2902509" cy="15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Moyens Technologiques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3D403B-132B-6584-2BE3-E22C42DE6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67" y="1437308"/>
            <a:ext cx="1558290" cy="1333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B15694-D6AB-A31D-539E-7A27EBCD7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169" y="1053451"/>
            <a:ext cx="1524000" cy="21012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554E19-5DD7-DF7E-9892-953E4171A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8" y="3553032"/>
            <a:ext cx="3333750" cy="838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D5FC607-347F-F601-F316-70A809BF88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90" y="3193096"/>
            <a:ext cx="1343025" cy="13430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432E4B-AE1F-AF29-7097-F2B7C9BB61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00" y="3154666"/>
            <a:ext cx="917575" cy="1295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EDCBB4C-E29E-0453-3B5A-3C17FD5EE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516" y="2945330"/>
            <a:ext cx="2457450" cy="24574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8AB373-F645-68C2-AFA4-F99B5849D0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94" y="4916280"/>
            <a:ext cx="1323975" cy="13239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E857840-02E3-AB66-34B5-A3F6E31C7FD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01" y="5053272"/>
            <a:ext cx="1571625" cy="10763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9AD3EFF-2B43-60F6-F469-F7423542150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04" y="1665604"/>
            <a:ext cx="2085975" cy="117284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C68738B-DD50-74A5-059D-42B6F6950D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91" y="1589035"/>
            <a:ext cx="255333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8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effectuées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5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Duplication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1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Relance par mail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8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unitaires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9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6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4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8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1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F7057-F91F-D36C-212C-E8C37E17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2" y="388188"/>
            <a:ext cx="10584613" cy="582973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Remerciements</a:t>
            </a:r>
          </a:p>
          <a:p>
            <a:r>
              <a:rPr lang="fr-FR" dirty="0"/>
              <a:t>L’entreprise</a:t>
            </a:r>
          </a:p>
          <a:p>
            <a:pPr lvl="1"/>
            <a:r>
              <a:rPr lang="fr-FR" dirty="0"/>
              <a:t>Présentation de l’entreprise</a:t>
            </a:r>
          </a:p>
          <a:p>
            <a:pPr lvl="1"/>
            <a:r>
              <a:rPr lang="fr-FR" dirty="0"/>
              <a:t>Présentation de l’équipe</a:t>
            </a:r>
          </a:p>
          <a:p>
            <a:r>
              <a:rPr lang="fr-FR" dirty="0"/>
              <a:t>Environnement de travail</a:t>
            </a:r>
          </a:p>
          <a:p>
            <a:pPr lvl="1"/>
            <a:r>
              <a:rPr lang="fr-FR" dirty="0"/>
              <a:t>Moyens Techniques</a:t>
            </a:r>
          </a:p>
          <a:p>
            <a:pPr lvl="1"/>
            <a:r>
              <a:rPr lang="fr-FR" dirty="0"/>
              <a:t>Moyens Technologiques</a:t>
            </a:r>
          </a:p>
          <a:p>
            <a:r>
              <a:rPr lang="fr-FR" dirty="0"/>
              <a:t>Présentation du projet </a:t>
            </a:r>
            <a:r>
              <a:rPr lang="fr-FR" dirty="0" err="1"/>
              <a:t>Repotech</a:t>
            </a:r>
            <a:endParaRPr lang="fr-FR" dirty="0"/>
          </a:p>
          <a:p>
            <a:r>
              <a:rPr lang="fr-FR" dirty="0"/>
              <a:t>Tâches effectuées</a:t>
            </a:r>
          </a:p>
          <a:p>
            <a:pPr lvl="1"/>
            <a:r>
              <a:rPr lang="fr-FR" dirty="0"/>
              <a:t>Duplication de projet</a:t>
            </a:r>
          </a:p>
          <a:p>
            <a:pPr lvl="1"/>
            <a:r>
              <a:rPr lang="fr-FR" dirty="0"/>
              <a:t>Tests unitaires</a:t>
            </a:r>
          </a:p>
          <a:p>
            <a:pPr lvl="1"/>
            <a:r>
              <a:rPr lang="fr-FR" dirty="0"/>
              <a:t>Système de logs</a:t>
            </a:r>
          </a:p>
          <a:p>
            <a:pPr lvl="1"/>
            <a:r>
              <a:rPr lang="fr-FR" dirty="0"/>
              <a:t>Relance par mail</a:t>
            </a:r>
          </a:p>
          <a:p>
            <a:pPr lvl="1"/>
            <a:r>
              <a:rPr lang="fr-FR" dirty="0"/>
              <a:t>Traduction</a:t>
            </a:r>
          </a:p>
          <a:p>
            <a:pPr lvl="1"/>
            <a:r>
              <a:rPr lang="fr-FR" dirty="0"/>
              <a:t>Responsive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6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L’entreprise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8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FCE30-C681-8E0B-49EC-642B5A9F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20" y="355002"/>
            <a:ext cx="7148946" cy="794478"/>
          </a:xfrm>
        </p:spPr>
        <p:txBody>
          <a:bodyPr/>
          <a:lstStyle/>
          <a:p>
            <a:r>
              <a:rPr lang="fr-FR" dirty="0"/>
              <a:t>Présentation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47B42-A912-59E1-0A6C-32B38A59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Fondé en 1992</a:t>
            </a:r>
          </a:p>
          <a:p>
            <a:r>
              <a:rPr lang="fr-FR" dirty="0"/>
              <a:t>UMR du CNRS</a:t>
            </a:r>
          </a:p>
          <a:p>
            <a:r>
              <a:rPr lang="fr-FR" dirty="0"/>
              <a:t>Fait parti du réseau RENATECH et RENATECH+ depuis 2003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60" y="355002"/>
            <a:ext cx="3882768" cy="13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0407" y="228600"/>
            <a:ext cx="6093229" cy="702425"/>
          </a:xfrm>
        </p:spPr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279CFF-7EB6-F6BD-4A59-1FF57E4A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94" y="107576"/>
            <a:ext cx="11090416" cy="67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4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travail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9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Moyens Techniques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DDD763-E62C-4A6A-D221-4A1E3B98B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79" y="1638300"/>
            <a:ext cx="1485899" cy="14858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26A03B-E598-D9D1-4931-BFBE2B153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49" y="3960496"/>
            <a:ext cx="2640126" cy="1485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73F357-8288-6D8C-A57A-1A94BCF677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23" y="1776468"/>
            <a:ext cx="1607936" cy="14858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D608C8-8E35-C6C9-8BFE-D3B767491B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13" y="4711065"/>
            <a:ext cx="3836213" cy="9904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881EFA0-BEA4-B018-8E67-ACE426BF7C96}"/>
              </a:ext>
            </a:extLst>
          </p:cNvPr>
          <p:cNvSpPr txBox="1"/>
          <p:nvPr/>
        </p:nvSpPr>
        <p:spPr>
          <a:xfrm>
            <a:off x="3868929" y="2196583"/>
            <a:ext cx="160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PyCharm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EB481D-088A-A210-61CF-D7596F7EDA8B}"/>
              </a:ext>
            </a:extLst>
          </p:cNvPr>
          <p:cNvSpPr txBox="1"/>
          <p:nvPr/>
        </p:nvSpPr>
        <p:spPr>
          <a:xfrm>
            <a:off x="9362667" y="2196583"/>
            <a:ext cx="160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Gitlab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893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898</TotalTime>
  <Words>113</Words>
  <Application>Microsoft Office PowerPoint</Application>
  <PresentationFormat>Grand écran</PresentationFormat>
  <Paragraphs>58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Calibri</vt:lpstr>
      <vt:lpstr>Franklin Gothic Book</vt:lpstr>
      <vt:lpstr>Cadrage</vt:lpstr>
      <vt:lpstr>Projet Repotech</vt:lpstr>
      <vt:lpstr>Sommaire</vt:lpstr>
      <vt:lpstr>Présentation PowerPoint</vt:lpstr>
      <vt:lpstr>Remerciements</vt:lpstr>
      <vt:lpstr>L’entreprise</vt:lpstr>
      <vt:lpstr>Présentation de l’entreprise</vt:lpstr>
      <vt:lpstr>Présentation de l’équipe</vt:lpstr>
      <vt:lpstr>Environnement de travail</vt:lpstr>
      <vt:lpstr>Moyens Techniques</vt:lpstr>
      <vt:lpstr>Moyens Technologiques</vt:lpstr>
      <vt:lpstr>Présentation du projet repotech</vt:lpstr>
      <vt:lpstr>Tâches effectuées</vt:lpstr>
      <vt:lpstr>Duplication de projet</vt:lpstr>
      <vt:lpstr>Relance par mail</vt:lpstr>
      <vt:lpstr>Tests unitaires</vt:lpstr>
      <vt:lpstr>Système de logs</vt:lpstr>
      <vt:lpstr>Traduction</vt:lpstr>
      <vt:lpstr>Responsive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Repotech</dc:title>
  <dc:creator>Yoan Deconinck</dc:creator>
  <cp:lastModifiedBy>Yoan Deconinck</cp:lastModifiedBy>
  <cp:revision>22</cp:revision>
  <dcterms:created xsi:type="dcterms:W3CDTF">2023-05-20T20:22:39Z</dcterms:created>
  <dcterms:modified xsi:type="dcterms:W3CDTF">2023-06-04T19:27:34Z</dcterms:modified>
</cp:coreProperties>
</file>