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08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67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0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1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8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9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1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A02-E746-4F77-BAEF-50E7240E8494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D3E017-5195-4EA5-8CF3-E12179C6C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4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4770" y="140677"/>
            <a:ext cx="9144000" cy="1048116"/>
          </a:xfrm>
        </p:spPr>
        <p:txBody>
          <a:bodyPr/>
          <a:lstStyle/>
          <a:p>
            <a:pPr algn="ctr"/>
            <a:r>
              <a:rPr lang="fr-FR" dirty="0" smtClean="0"/>
              <a:t>Evolution de carrière CDA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658938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smtClean="0"/>
              <a:t>Ingénieur d’étude / Ingénieur Développement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smtClean="0"/>
              <a:t>Analyste-Programmeur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 smtClean="0"/>
              <a:t>Chef de Projet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8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tâches d’un Chef de Projet Web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2299677"/>
            <a:ext cx="8596668" cy="3880773"/>
          </a:xfrm>
        </p:spPr>
        <p:txBody>
          <a:bodyPr/>
          <a:lstStyle/>
          <a:p>
            <a:r>
              <a:rPr lang="fr-FR" dirty="0" smtClean="0"/>
              <a:t>Gérer l’ensemble du projet</a:t>
            </a:r>
          </a:p>
          <a:p>
            <a:r>
              <a:rPr lang="fr-FR" dirty="0" smtClean="0"/>
              <a:t>Coordonner le travail des acteurs du projet</a:t>
            </a:r>
          </a:p>
          <a:p>
            <a:r>
              <a:rPr lang="fr-FR" dirty="0" smtClean="0"/>
              <a:t>Elaborer le planning</a:t>
            </a:r>
          </a:p>
          <a:p>
            <a:r>
              <a:rPr lang="fr-FR" dirty="0" smtClean="0"/>
              <a:t>Recruter des partenaires extérieur au besoin</a:t>
            </a:r>
          </a:p>
          <a:p>
            <a:r>
              <a:rPr lang="fr-FR" dirty="0" smtClean="0"/>
              <a:t>Appliquer la stratégie SEM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77334" y="1399163"/>
            <a:ext cx="632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plus des tâches communes aux différents métiers un Chef de </a:t>
            </a:r>
            <a:r>
              <a:rPr lang="fr-FR" smtClean="0"/>
              <a:t>Projet Web </a:t>
            </a:r>
            <a:r>
              <a:rPr lang="fr-FR" dirty="0" smtClean="0"/>
              <a:t>doit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9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communes aux différents métiers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des besoins</a:t>
            </a:r>
          </a:p>
          <a:p>
            <a:r>
              <a:rPr lang="fr-FR" dirty="0" smtClean="0"/>
              <a:t>Rédaction du cahier des charges</a:t>
            </a:r>
          </a:p>
          <a:p>
            <a:r>
              <a:rPr lang="fr-FR" dirty="0" smtClean="0"/>
              <a:t>Veille technologique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9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2059" y="18756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Ingénieur d’étude / Ingénieur Développement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16" y="1752234"/>
            <a:ext cx="6936154" cy="46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tâches d’un IGE/IGD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la solution retenue</a:t>
            </a:r>
          </a:p>
          <a:p>
            <a:r>
              <a:rPr lang="fr-FR" dirty="0" smtClean="0"/>
              <a:t>La tester</a:t>
            </a:r>
          </a:p>
          <a:p>
            <a:r>
              <a:rPr lang="fr-FR" dirty="0" smtClean="0"/>
              <a:t>Assurer la maintenance de l’application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1399163"/>
            <a:ext cx="632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plus des tâches communes aux différents métiers un IGE/IGD doit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0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Analyste-Programmeur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6" y="1671646"/>
            <a:ext cx="8508023" cy="27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tâches d’un Analyste-Programmeur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Réaliser la conception technologique</a:t>
            </a:r>
          </a:p>
          <a:p>
            <a:r>
              <a:rPr lang="fr-FR" dirty="0" smtClean="0"/>
              <a:t>Mettre en œuvre l’intégration continue (</a:t>
            </a:r>
            <a:r>
              <a:rPr lang="fr-FR" dirty="0" err="1" smtClean="0"/>
              <a:t>DevOps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4" y="3040511"/>
            <a:ext cx="5253887" cy="33329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1399163"/>
            <a:ext cx="632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plus des tâches communes aux différents métiers un Analyste-Programmeur doit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7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>
                <a:solidFill>
                  <a:srgbClr val="FF0000"/>
                </a:solidFill>
              </a:rPr>
              <a:t>DevOps</a:t>
            </a:r>
            <a:r>
              <a:rPr lang="fr-FR" dirty="0" smtClean="0"/>
              <a:t> c’est quoi?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907931"/>
            <a:ext cx="874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Unification du Développement logiciel (</a:t>
            </a:r>
            <a:r>
              <a:rPr lang="fr-FR" sz="2400" dirty="0" smtClean="0">
                <a:solidFill>
                  <a:srgbClr val="FF0000"/>
                </a:solidFill>
              </a:rPr>
              <a:t>Dev</a:t>
            </a:r>
            <a:r>
              <a:rPr lang="fr-FR" sz="2400" dirty="0" smtClean="0"/>
              <a:t>) et de l’administration des infrastructures informatiques (</a:t>
            </a:r>
            <a:r>
              <a:rPr lang="fr-FR" sz="2400" dirty="0" err="1" smtClean="0">
                <a:solidFill>
                  <a:srgbClr val="FF0000"/>
                </a:solidFill>
              </a:rPr>
              <a:t>Ops</a:t>
            </a:r>
            <a:r>
              <a:rPr lang="fr-FR" sz="2400" dirty="0" smtClean="0"/>
              <a:t>).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44" y="3228731"/>
            <a:ext cx="4886325" cy="27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DevOps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5" y="3731175"/>
            <a:ext cx="4886325" cy="27711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62807" y="1533743"/>
            <a:ext cx="5064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Trouver et corriger les bugs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Améliorer la qualité des logiciels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Réduire le temps de validation et de publication des logiciels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Chef de Projet Web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8" y="1766675"/>
            <a:ext cx="7977599" cy="29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183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Facette</vt:lpstr>
      <vt:lpstr>Evolution de carrière CDA</vt:lpstr>
      <vt:lpstr>Tâches communes aux différents métiers</vt:lpstr>
      <vt:lpstr>Ingénieur d’étude / Ingénieur Développement</vt:lpstr>
      <vt:lpstr>Les tâches d’un IGE/IGD</vt:lpstr>
      <vt:lpstr>Analyste-Programmeur</vt:lpstr>
      <vt:lpstr>Les tâches d’un Analyste-Programmeur</vt:lpstr>
      <vt:lpstr>Le DevOps c’est quoi?</vt:lpstr>
      <vt:lpstr>Le DevOps</vt:lpstr>
      <vt:lpstr>Chef de Projet Web</vt:lpstr>
      <vt:lpstr>Les tâches d’un Chef de Projet Web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de carrière CDA</dc:title>
  <dc:creator>59011-14-05</dc:creator>
  <cp:lastModifiedBy>59011-14-05</cp:lastModifiedBy>
  <cp:revision>7</cp:revision>
  <dcterms:created xsi:type="dcterms:W3CDTF">2022-10-19T09:49:39Z</dcterms:created>
  <dcterms:modified xsi:type="dcterms:W3CDTF">2022-10-19T11:35:39Z</dcterms:modified>
</cp:coreProperties>
</file>