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8" r:id="rId4"/>
    <p:sldId id="262" r:id="rId5"/>
    <p:sldId id="263" r:id="rId6"/>
    <p:sldId id="257" r:id="rId7"/>
    <p:sldId id="260" r:id="rId8"/>
    <p:sldId id="264" r:id="rId9"/>
    <p:sldId id="261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7A500-0574-4A15-95B2-4ED4DF856D10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3382E-2DA8-419B-9E64-1863E18DD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42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E3BC510-9AD2-480F-946F-812144CA2311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DF62-1B67-4E6D-BC76-5B2E23E31DE9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B551-8497-4EE7-80D0-C0C7AE0BDAC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23FF-46D8-466B-9B25-3C04FE4DACFC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542EFB-AC21-4098-8256-0FEB9F4F12AA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306-C8A4-43A7-8353-0A2E8E90AB5C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083E-2F74-48BB-8EF9-49960B3F3058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F5A8-DC50-4454-B8B2-A29ECA13C144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2FD2-DBFA-4B64-B0A5-75D777391947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A685A6-A975-4F33-8DCB-2917F2673AC4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F5D41C-CC31-4372-9BD8-40139430872E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F1ED1E7-7202-47E9-92E6-A6625081A6C0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B21A6A-DAE9-60AC-3AAF-0F4B65BF5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380770"/>
            <a:ext cx="8361229" cy="1381215"/>
          </a:xfrm>
        </p:spPr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Repotech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193FC9-916C-ACBC-DFBE-78A55F80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798332"/>
            <a:ext cx="6831673" cy="624347"/>
          </a:xfrm>
        </p:spPr>
        <p:txBody>
          <a:bodyPr/>
          <a:lstStyle/>
          <a:p>
            <a:r>
              <a:rPr lang="fr-FR" dirty="0" smtClean="0"/>
              <a:t>Présentation par </a:t>
            </a:r>
            <a:r>
              <a:rPr lang="fr-FR" dirty="0"/>
              <a:t>Yoan DECONINCK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7018A8-6C53-B0EF-D113-78AEFF66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75" y="1252731"/>
            <a:ext cx="2835192" cy="9821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48BDFD0-3FC3-8D5C-4C0C-88268979B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315" y="4226887"/>
            <a:ext cx="2902509" cy="15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Moyens Technologiques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767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Tâches effectuées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8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Duplication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13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Relance par mail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81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unitaires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96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Système de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61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47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88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1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2F7057-F91F-D36C-212C-E8C37E177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542" y="388188"/>
            <a:ext cx="10584613" cy="582973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Remerciements</a:t>
            </a:r>
          </a:p>
          <a:p>
            <a:r>
              <a:rPr lang="fr-FR" dirty="0"/>
              <a:t>L’entreprise</a:t>
            </a:r>
          </a:p>
          <a:p>
            <a:pPr lvl="1"/>
            <a:r>
              <a:rPr lang="fr-FR" dirty="0"/>
              <a:t>Présentation de l’entreprise</a:t>
            </a:r>
          </a:p>
          <a:p>
            <a:pPr lvl="1"/>
            <a:r>
              <a:rPr lang="fr-FR" dirty="0"/>
              <a:t>Présentation de l’équipe</a:t>
            </a:r>
          </a:p>
          <a:p>
            <a:r>
              <a:rPr lang="fr-FR" dirty="0"/>
              <a:t>Environnement de travail</a:t>
            </a:r>
          </a:p>
          <a:p>
            <a:pPr lvl="1"/>
            <a:r>
              <a:rPr lang="fr-FR" dirty="0"/>
              <a:t>Moyens Techniques</a:t>
            </a:r>
          </a:p>
          <a:p>
            <a:pPr lvl="1"/>
            <a:r>
              <a:rPr lang="fr-FR" dirty="0"/>
              <a:t>Moyens Technologiques</a:t>
            </a:r>
          </a:p>
          <a:p>
            <a:r>
              <a:rPr lang="fr-FR" dirty="0"/>
              <a:t>Tâches effectuées</a:t>
            </a:r>
          </a:p>
          <a:p>
            <a:pPr lvl="1"/>
            <a:r>
              <a:rPr lang="fr-FR" dirty="0"/>
              <a:t>Duplication de projet</a:t>
            </a:r>
          </a:p>
          <a:p>
            <a:pPr lvl="1"/>
            <a:r>
              <a:rPr lang="fr-FR" dirty="0"/>
              <a:t>Relance par mail</a:t>
            </a:r>
          </a:p>
          <a:p>
            <a:pPr lvl="1"/>
            <a:r>
              <a:rPr lang="fr-FR" dirty="0" smtClean="0"/>
              <a:t>Tests unitaires</a:t>
            </a:r>
            <a:endParaRPr lang="fr-FR" dirty="0"/>
          </a:p>
          <a:p>
            <a:pPr lvl="1"/>
            <a:r>
              <a:rPr lang="fr-FR" dirty="0" smtClean="0"/>
              <a:t>Système de logs</a:t>
            </a:r>
          </a:p>
          <a:p>
            <a:pPr lvl="1"/>
            <a:r>
              <a:rPr lang="fr-FR" dirty="0" smtClean="0"/>
              <a:t>Traduction</a:t>
            </a:r>
          </a:p>
          <a:p>
            <a:pPr lvl="1"/>
            <a:r>
              <a:rPr lang="fr-FR" dirty="0" smtClean="0"/>
              <a:t>Responsive</a:t>
            </a:r>
            <a:endParaRPr lang="fr-FR" dirty="0"/>
          </a:p>
          <a:p>
            <a:r>
              <a:rPr lang="fr-FR" dirty="0"/>
              <a:t>Conclusion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Remerciements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6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L’entreprise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FCE30-C681-8E0B-49EC-642B5A9F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820" y="355002"/>
            <a:ext cx="7148946" cy="794478"/>
          </a:xfrm>
        </p:spPr>
        <p:txBody>
          <a:bodyPr/>
          <a:lstStyle/>
          <a:p>
            <a:r>
              <a:rPr lang="fr-FR" dirty="0" smtClean="0"/>
              <a:t>Présentation de l’entreprise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A47B42-A912-59E1-0A6C-32B38A594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Fondé en 1992</a:t>
            </a:r>
          </a:p>
          <a:p>
            <a:r>
              <a:rPr lang="fr-FR" dirty="0" smtClean="0"/>
              <a:t>UMR du CNRS</a:t>
            </a:r>
          </a:p>
          <a:p>
            <a:r>
              <a:rPr lang="fr-FR" dirty="0" smtClean="0"/>
              <a:t>Fait parti du réseau RENATECH et RENATECH+ depuis 2003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77018A8-6C53-B0EF-D113-78AEFF66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60" y="355002"/>
            <a:ext cx="3882768" cy="134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0407" y="228600"/>
            <a:ext cx="6093229" cy="702425"/>
          </a:xfrm>
        </p:spPr>
        <p:txBody>
          <a:bodyPr/>
          <a:lstStyle/>
          <a:p>
            <a:r>
              <a:rPr lang="fr-FR" dirty="0" smtClean="0"/>
              <a:t>Présentation de l’équipe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age 4" descr="Une image contenant texte, clipart&#10;&#10;Description générée automatiqueme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5" y="1133850"/>
            <a:ext cx="819150" cy="819150"/>
          </a:xfrm>
          <a:prstGeom prst="rect">
            <a:avLst/>
          </a:prstGeom>
        </p:spPr>
      </p:pic>
      <p:pic>
        <p:nvPicPr>
          <p:cNvPr id="6" name="Image 5" descr="Une image contenant texte, clipart&#10;&#10;Description générée automatiqueme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5" y="3019425"/>
            <a:ext cx="819150" cy="819150"/>
          </a:xfrm>
          <a:prstGeom prst="rect">
            <a:avLst/>
          </a:prstGeom>
        </p:spPr>
      </p:pic>
      <p:pic>
        <p:nvPicPr>
          <p:cNvPr id="7" name="Image 6" descr="Une image contenant texte, clipart&#10;&#10;Description générée automatiqueme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41" y="3019425"/>
            <a:ext cx="819150" cy="819150"/>
          </a:xfrm>
          <a:prstGeom prst="rect">
            <a:avLst/>
          </a:prstGeom>
        </p:spPr>
      </p:pic>
      <p:pic>
        <p:nvPicPr>
          <p:cNvPr id="8" name="Image 7" descr="Une image contenant texte, clipart&#10;&#10;Description générée automatiqueme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309" y="3019425"/>
            <a:ext cx="819150" cy="819150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287" y="4686298"/>
            <a:ext cx="809625" cy="809625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97" y="4686298"/>
            <a:ext cx="809625" cy="809625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877" y="4686298"/>
            <a:ext cx="809625" cy="809625"/>
          </a:xfrm>
          <a:prstGeom prst="rect">
            <a:avLst/>
          </a:prstGeom>
        </p:spPr>
      </p:pic>
      <p:pic>
        <p:nvPicPr>
          <p:cNvPr id="12" name="Image 11" descr="Une image contenant texte&#10;&#10;Description générée automatiquement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467" y="4691060"/>
            <a:ext cx="800100" cy="800100"/>
          </a:xfrm>
          <a:prstGeom prst="rect">
            <a:avLst/>
          </a:prstGeom>
        </p:spPr>
      </p:pic>
      <p:sp>
        <p:nvSpPr>
          <p:cNvPr id="13" name="Zone de texte 2"/>
          <p:cNvSpPr txBox="1">
            <a:spLocks noChangeArrowheads="1"/>
          </p:cNvSpPr>
          <p:nvPr/>
        </p:nvSpPr>
        <p:spPr bwMode="auto">
          <a:xfrm>
            <a:off x="5456912" y="2078411"/>
            <a:ext cx="1524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fr-FR" sz="1400" b="1" dirty="0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Benjamin LECHA</a:t>
            </a:r>
            <a:endParaRPr lang="fr-FR" sz="1050" dirty="0">
              <a:effectLst/>
              <a:latin typeface="Calibri" panose="020F0502020204030204" pitchFamily="34" charset="0"/>
              <a:ea typeface="Yu Mincho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fr-FR" sz="1400" i="1" dirty="0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Chef de projet</a:t>
            </a:r>
            <a:endParaRPr lang="fr-FR" sz="1050" dirty="0">
              <a:effectLst/>
              <a:latin typeface="Calibri" panose="020F0502020204030204" pitchFamily="34" charset="0"/>
              <a:ea typeface="Yu Mincho"/>
              <a:cs typeface="Times New Roman" panose="02020603050405020304" pitchFamily="18" charset="0"/>
            </a:endParaRPr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2808316" y="3956048"/>
            <a:ext cx="16764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fr-FR" sz="1400" b="1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Billel GUERBOUKHA</a:t>
            </a:r>
            <a:endParaRPr lang="fr-FR" sz="1050">
              <a:effectLst/>
              <a:latin typeface="Calibri" panose="020F0502020204030204" pitchFamily="34" charset="0"/>
              <a:ea typeface="Yu Mincho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fr-FR" sz="1400" i="1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Développeur</a:t>
            </a:r>
            <a:endParaRPr lang="fr-FR" sz="1050">
              <a:effectLst/>
              <a:latin typeface="Calibri" panose="020F0502020204030204" pitchFamily="34" charset="0"/>
              <a:ea typeface="Yu Mincho"/>
              <a:cs typeface="Times New Roman" panose="02020603050405020304" pitchFamily="18" charset="0"/>
            </a:endParaRPr>
          </a:p>
        </p:txBody>
      </p:sp>
      <p:sp>
        <p:nvSpPr>
          <p:cNvPr id="15" name="Zone de texte 2"/>
          <p:cNvSpPr txBox="1">
            <a:spLocks noChangeArrowheads="1"/>
          </p:cNvSpPr>
          <p:nvPr/>
        </p:nvSpPr>
        <p:spPr bwMode="auto">
          <a:xfrm>
            <a:off x="5410200" y="3956047"/>
            <a:ext cx="1524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fr-FR" sz="1400" b="1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Dino El HANI</a:t>
            </a:r>
            <a:endParaRPr lang="fr-FR" sz="1050">
              <a:effectLst/>
              <a:latin typeface="Calibri" panose="020F0502020204030204" pitchFamily="34" charset="0"/>
              <a:ea typeface="Yu Mincho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fr-FR" sz="1400" i="1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Développeur</a:t>
            </a:r>
            <a:endParaRPr lang="fr-FR" sz="1050">
              <a:effectLst/>
              <a:latin typeface="Calibri" panose="020F0502020204030204" pitchFamily="34" charset="0"/>
              <a:ea typeface="Yu Mincho"/>
              <a:cs typeface="Times New Roman" panose="02020603050405020304" pitchFamily="18" charset="0"/>
            </a:endParaRPr>
          </a:p>
        </p:txBody>
      </p:sp>
      <p:sp>
        <p:nvSpPr>
          <p:cNvPr id="16" name="Zone de texte 2"/>
          <p:cNvSpPr txBox="1">
            <a:spLocks noChangeArrowheads="1"/>
          </p:cNvSpPr>
          <p:nvPr/>
        </p:nvSpPr>
        <p:spPr bwMode="auto">
          <a:xfrm>
            <a:off x="7826346" y="3954563"/>
            <a:ext cx="17430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fr-FR" sz="1400" b="1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Nicolas GOGUILLON</a:t>
            </a:r>
            <a:endParaRPr lang="fr-FR" sz="1050">
              <a:effectLst/>
              <a:latin typeface="Calibri" panose="020F0502020204030204" pitchFamily="34" charset="0"/>
              <a:ea typeface="Yu Mincho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fr-FR" sz="1400" i="1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Développeur</a:t>
            </a:r>
            <a:endParaRPr lang="fr-FR" sz="1050">
              <a:effectLst/>
              <a:latin typeface="Calibri" panose="020F0502020204030204" pitchFamily="34" charset="0"/>
              <a:ea typeface="Yu Mincho"/>
              <a:cs typeface="Times New Roman" panose="02020603050405020304" pitchFamily="18" charset="0"/>
            </a:endParaRPr>
          </a:p>
        </p:txBody>
      </p:sp>
      <p:sp>
        <p:nvSpPr>
          <p:cNvPr id="17" name="Zone de texte 2"/>
          <p:cNvSpPr txBox="1">
            <a:spLocks noChangeArrowheads="1"/>
          </p:cNvSpPr>
          <p:nvPr/>
        </p:nvSpPr>
        <p:spPr bwMode="auto">
          <a:xfrm>
            <a:off x="1958509" y="5719330"/>
            <a:ext cx="1524000" cy="41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fr-FR" sz="1400" b="1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Yoan DECONINCK</a:t>
            </a:r>
            <a:endParaRPr lang="fr-FR" sz="1050">
              <a:effectLst/>
              <a:latin typeface="Calibri" panose="020F0502020204030204" pitchFamily="34" charset="0"/>
              <a:ea typeface="Yu Mincho"/>
              <a:cs typeface="Times New Roman" panose="02020603050405020304" pitchFamily="18" charset="0"/>
            </a:endParaRPr>
          </a:p>
        </p:txBody>
      </p:sp>
      <p:sp>
        <p:nvSpPr>
          <p:cNvPr id="18" name="Zone de texte 2"/>
          <p:cNvSpPr txBox="1">
            <a:spLocks noChangeArrowheads="1"/>
          </p:cNvSpPr>
          <p:nvPr/>
        </p:nvSpPr>
        <p:spPr bwMode="auto">
          <a:xfrm>
            <a:off x="4290099" y="5719330"/>
            <a:ext cx="1524000" cy="41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fr-FR" sz="1400" b="1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Antoine LEVA</a:t>
            </a:r>
            <a:endParaRPr lang="fr-FR" sz="1050">
              <a:effectLst/>
              <a:latin typeface="Calibri" panose="020F0502020204030204" pitchFamily="34" charset="0"/>
              <a:ea typeface="Yu Mincho"/>
              <a:cs typeface="Times New Roman" panose="02020603050405020304" pitchFamily="18" charset="0"/>
            </a:endParaRPr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6621689" y="5734191"/>
            <a:ext cx="1524000" cy="41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fr-FR" sz="1400" b="1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Julien PRONIER</a:t>
            </a:r>
            <a:endParaRPr lang="fr-FR" sz="1050">
              <a:effectLst/>
              <a:latin typeface="Calibri" panose="020F0502020204030204" pitchFamily="34" charset="0"/>
              <a:ea typeface="Yu Mincho"/>
              <a:cs typeface="Times New Roman" panose="02020603050405020304" pitchFamily="18" charset="0"/>
            </a:endParaRPr>
          </a:p>
        </p:txBody>
      </p:sp>
      <p:sp>
        <p:nvSpPr>
          <p:cNvPr id="20" name="Zone de texte 2"/>
          <p:cNvSpPr txBox="1">
            <a:spLocks noChangeArrowheads="1"/>
          </p:cNvSpPr>
          <p:nvPr/>
        </p:nvSpPr>
        <p:spPr bwMode="auto">
          <a:xfrm>
            <a:off x="8948517" y="5717705"/>
            <a:ext cx="1524000" cy="41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fr-FR" sz="1400" b="1"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Lucie CAUDRON</a:t>
            </a:r>
            <a:endParaRPr lang="fr-FR" sz="1050">
              <a:effectLst/>
              <a:latin typeface="Calibri" panose="020F0502020204030204" pitchFamily="34" charset="0"/>
              <a:ea typeface="Yu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94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 de travail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Moyens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8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553</TotalTime>
  <Words>125</Words>
  <Application>Microsoft Office PowerPoint</Application>
  <PresentationFormat>Grand écran</PresentationFormat>
  <Paragraphs>65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Calibri</vt:lpstr>
      <vt:lpstr>Franklin Gothic Book</vt:lpstr>
      <vt:lpstr>Times New Roman</vt:lpstr>
      <vt:lpstr>Yu Mincho</vt:lpstr>
      <vt:lpstr>Cadrage</vt:lpstr>
      <vt:lpstr>Projet Repotech</vt:lpstr>
      <vt:lpstr>Sommaire</vt:lpstr>
      <vt:lpstr>Présentation PowerPoint</vt:lpstr>
      <vt:lpstr>Remerciements</vt:lpstr>
      <vt:lpstr>L’entreprise</vt:lpstr>
      <vt:lpstr>Présentation de l’entreprise</vt:lpstr>
      <vt:lpstr>Présentation de l’équipe</vt:lpstr>
      <vt:lpstr>Environnement de travail</vt:lpstr>
      <vt:lpstr>Moyens Techniques</vt:lpstr>
      <vt:lpstr>Moyens Technologiques</vt:lpstr>
      <vt:lpstr>Tâches effectuées</vt:lpstr>
      <vt:lpstr>Duplication de projet</vt:lpstr>
      <vt:lpstr>Relance par mail</vt:lpstr>
      <vt:lpstr>Tests unitaires</vt:lpstr>
      <vt:lpstr>Système de logs</vt:lpstr>
      <vt:lpstr>Traduction</vt:lpstr>
      <vt:lpstr>Responsive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Repotech</dc:title>
  <dc:creator>Yoan Deconinck</dc:creator>
  <cp:lastModifiedBy>Yoan DECONINCK</cp:lastModifiedBy>
  <cp:revision>15</cp:revision>
  <dcterms:created xsi:type="dcterms:W3CDTF">2023-05-20T20:22:39Z</dcterms:created>
  <dcterms:modified xsi:type="dcterms:W3CDTF">2023-06-02T09:48:04Z</dcterms:modified>
</cp:coreProperties>
</file>