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3BC510-9AD2-480F-946F-812144CA231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F62-1B67-4E6D-BC76-5B2E23E31DE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551-8497-4EE7-80D0-C0C7AE0BDAC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3FF-46D8-466B-9B25-3C04FE4DACFC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42EFB-AC21-4098-8256-0FEB9F4F12AA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306-C8A4-43A7-8353-0A2E8E90AB5C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83E-2F74-48BB-8EF9-49960B3F305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F5A8-DC50-4454-B8B2-A29ECA13C144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FD2-DBFA-4B64-B0A5-75D777391947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685A6-A975-4F33-8DCB-2917F2673AC4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5D41C-CC31-4372-9BD8-40139430872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1ED1E7-7202-47E9-92E6-A6625081A6C0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624347"/>
          </a:xfrm>
        </p:spPr>
        <p:txBody>
          <a:bodyPr/>
          <a:lstStyle/>
          <a:p>
            <a:r>
              <a:rPr lang="fr-FR" dirty="0"/>
              <a:t>Présentation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10" y="1227792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93" y="4268452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effectuées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388188"/>
            <a:ext cx="10584613" cy="582973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 smtClean="0"/>
              <a:t>Tests unitaires</a:t>
            </a:r>
            <a:endParaRPr lang="fr-FR" dirty="0"/>
          </a:p>
          <a:p>
            <a:pPr lvl="1"/>
            <a:r>
              <a:rPr lang="fr-FR" dirty="0" smtClean="0"/>
              <a:t>Système de logs</a:t>
            </a:r>
          </a:p>
          <a:p>
            <a:pPr lvl="1"/>
            <a:r>
              <a:rPr lang="fr-FR" dirty="0" smtClean="0"/>
              <a:t>Traduction</a:t>
            </a:r>
          </a:p>
          <a:p>
            <a:pPr lvl="1"/>
            <a:r>
              <a:rPr lang="fr-FR" dirty="0" smtClean="0"/>
              <a:t>Responsive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0" y="355002"/>
            <a:ext cx="7148946" cy="794478"/>
          </a:xfrm>
        </p:spPr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Fondé en 1992</a:t>
            </a:r>
          </a:p>
          <a:p>
            <a:r>
              <a:rPr lang="fr-FR" dirty="0" smtClean="0"/>
              <a:t>UMR du CNRS</a:t>
            </a:r>
            <a:endParaRPr lang="fr-FR" dirty="0" smtClean="0"/>
          </a:p>
          <a:p>
            <a:r>
              <a:rPr lang="fr-FR" dirty="0" smtClean="0"/>
              <a:t>Fait parti du réseau RENATECH et RENATECH+ depuis 2003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0" y="355002"/>
            <a:ext cx="3882768" cy="1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0407" y="228600"/>
            <a:ext cx="6093229" cy="702425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133850"/>
            <a:ext cx="819150" cy="819150"/>
          </a:xfrm>
          <a:prstGeom prst="rect">
            <a:avLst/>
          </a:prstGeom>
        </p:spPr>
      </p:pic>
      <p:pic>
        <p:nvPicPr>
          <p:cNvPr id="6" name="Image 5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019425"/>
            <a:ext cx="819150" cy="819150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41" y="3019425"/>
            <a:ext cx="819150" cy="819150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09" y="3019425"/>
            <a:ext cx="819150" cy="81915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87" y="4686298"/>
            <a:ext cx="809625" cy="80962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7" y="4686298"/>
            <a:ext cx="809625" cy="809625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77" y="4686298"/>
            <a:ext cx="809625" cy="809625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67" y="4691060"/>
            <a:ext cx="800100" cy="800100"/>
          </a:xfrm>
          <a:prstGeom prst="rect">
            <a:avLst/>
          </a:prstGeom>
        </p:spPr>
      </p:pic>
      <p:sp>
        <p:nvSpPr>
          <p:cNvPr id="13" name="Zone de texte 2"/>
          <p:cNvSpPr txBox="1">
            <a:spLocks noChangeArrowheads="1"/>
          </p:cNvSpPr>
          <p:nvPr/>
        </p:nvSpPr>
        <p:spPr bwMode="auto">
          <a:xfrm>
            <a:off x="5456912" y="2078411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Benjamin LECHA</a:t>
            </a:r>
            <a:endParaRPr lang="fr-FR" sz="1050" dirty="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 dirty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Chef de projet</a:t>
            </a:r>
            <a:endParaRPr lang="fr-FR" sz="1050" dirty="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2808316" y="3956048"/>
            <a:ext cx="1676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Billel GUERBOUKHA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5" name="Zone de texte 2"/>
          <p:cNvSpPr txBox="1">
            <a:spLocks noChangeArrowheads="1"/>
          </p:cNvSpPr>
          <p:nvPr/>
        </p:nvSpPr>
        <p:spPr bwMode="auto">
          <a:xfrm>
            <a:off x="5410200" y="3956047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Dino El HANI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6" name="Zone de texte 2"/>
          <p:cNvSpPr txBox="1">
            <a:spLocks noChangeArrowheads="1"/>
          </p:cNvSpPr>
          <p:nvPr/>
        </p:nvSpPr>
        <p:spPr bwMode="auto">
          <a:xfrm>
            <a:off x="7826346" y="3954563"/>
            <a:ext cx="17430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Nicolas GOGUILLON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958509" y="5719330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Yoan DECONINCK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8" name="Zone de texte 2"/>
          <p:cNvSpPr txBox="1">
            <a:spLocks noChangeArrowheads="1"/>
          </p:cNvSpPr>
          <p:nvPr/>
        </p:nvSpPr>
        <p:spPr bwMode="auto">
          <a:xfrm>
            <a:off x="4290099" y="5719330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Antoine LEVA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6621689" y="5734191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Julien PRONIER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8948517" y="5717705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Lucie CAUDRON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380</TotalTime>
  <Words>100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Times New Roman</vt:lpstr>
      <vt:lpstr>Yu Mincho</vt:lpstr>
      <vt:lpstr>Cadrage</vt:lpstr>
      <vt:lpstr>Projet Repotech</vt:lpstr>
      <vt:lpstr>Sommaire</vt:lpstr>
      <vt:lpstr>Présentation PowerPoint</vt:lpstr>
      <vt:lpstr>Remerciements</vt:lpstr>
      <vt:lpstr>L’entreprise</vt:lpstr>
      <vt:lpstr>Présentation de l’entreprise</vt:lpstr>
      <vt:lpstr>Présentation de l’équipe</vt:lpstr>
      <vt:lpstr>Environnement de travail</vt:lpstr>
      <vt:lpstr>Présentation PowerPoint</vt:lpstr>
      <vt:lpstr>Tâches effectuées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11</cp:revision>
  <dcterms:created xsi:type="dcterms:W3CDTF">2023-05-20T20:22:39Z</dcterms:created>
  <dcterms:modified xsi:type="dcterms:W3CDTF">2023-06-01T14:18:50Z</dcterms:modified>
</cp:coreProperties>
</file>