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142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85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1399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8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5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02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BEF9DA-E216-4601-BFA5-CF20C411070A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C69BA3-3EEB-423D-A038-18F6CA9A598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06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41776" y="3886680"/>
            <a:ext cx="190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Yoan DECONINCK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3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des tests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0" y="0"/>
            <a:ext cx="10958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0" y="10080"/>
            <a:ext cx="10942013" cy="68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54" y="0"/>
            <a:ext cx="7310022" cy="375761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3692769"/>
            <a:ext cx="7874977" cy="31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Différence tests manuels / tests automatisés</a:t>
            </a:r>
          </a:p>
          <a:p>
            <a:r>
              <a:rPr lang="fr-FR" dirty="0" smtClean="0"/>
              <a:t>Intégration continue</a:t>
            </a:r>
          </a:p>
          <a:p>
            <a:r>
              <a:rPr lang="fr-FR" dirty="0" smtClean="0"/>
              <a:t>Présentation de </a:t>
            </a:r>
            <a:r>
              <a:rPr lang="fr-FR" dirty="0" err="1" smtClean="0"/>
              <a:t>PyTest</a:t>
            </a:r>
            <a:endParaRPr lang="fr-FR" dirty="0" smtClean="0"/>
          </a:p>
          <a:p>
            <a:r>
              <a:rPr lang="fr-FR" dirty="0" smtClean="0"/>
              <a:t>Présentation de tests unitaires </a:t>
            </a:r>
            <a:r>
              <a:rPr lang="fr-FR" dirty="0" err="1" smtClean="0"/>
              <a:t>PyTest</a:t>
            </a:r>
            <a:endParaRPr lang="fr-FR" dirty="0" smtClean="0"/>
          </a:p>
          <a:p>
            <a:r>
              <a:rPr lang="fr-FR" dirty="0" smtClean="0"/>
              <a:t>Exécution des 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1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 tests manuels / tests automatisés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Tests manuels</a:t>
            </a:r>
          </a:p>
          <a:p>
            <a:pPr lvl="1"/>
            <a:r>
              <a:rPr lang="fr-FR" dirty="0" smtClean="0"/>
              <a:t>Effectués en personne</a:t>
            </a:r>
          </a:p>
          <a:p>
            <a:pPr lvl="1"/>
            <a:r>
              <a:rPr lang="fr-FR" dirty="0" smtClean="0"/>
              <a:t>En cliquant dans l’application, en interagissant avec le logiciel et les APIs</a:t>
            </a:r>
          </a:p>
          <a:p>
            <a:pPr lvl="1"/>
            <a:r>
              <a:rPr lang="fr-FR" dirty="0" smtClean="0"/>
              <a:t>Très coûteuse</a:t>
            </a:r>
          </a:p>
          <a:p>
            <a:pPr lvl="1"/>
            <a:r>
              <a:rPr lang="fr-FR" dirty="0" smtClean="0"/>
              <a:t>Sujet à erreur humaine</a:t>
            </a:r>
            <a:endParaRPr lang="fr-FR" dirty="0" smtClean="0"/>
          </a:p>
          <a:p>
            <a:r>
              <a:rPr lang="fr-FR" dirty="0" smtClean="0"/>
              <a:t>Tests automatiques</a:t>
            </a:r>
          </a:p>
          <a:p>
            <a:pPr lvl="1"/>
            <a:r>
              <a:rPr lang="fr-FR" dirty="0" smtClean="0"/>
              <a:t>Effectués par une machine par exécution d’un script</a:t>
            </a:r>
          </a:p>
          <a:p>
            <a:pPr lvl="1"/>
            <a:r>
              <a:rPr lang="fr-FR" dirty="0" smtClean="0"/>
              <a:t>Robuste et fiable</a:t>
            </a:r>
          </a:p>
          <a:p>
            <a:pPr lvl="1"/>
            <a:r>
              <a:rPr lang="fr-FR" dirty="0" smtClean="0"/>
              <a:t>Elément clé de l’intégration continue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3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continue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Automatiser l’intégration des changements de codes dans un projet de développement</a:t>
            </a:r>
          </a:p>
          <a:p>
            <a:r>
              <a:rPr lang="fr-FR" dirty="0" smtClean="0"/>
              <a:t>Outils utilisés pour affirmer l’exactitude du nouveau code avant intégration (ex: </a:t>
            </a:r>
            <a:r>
              <a:rPr lang="fr-FR" dirty="0" err="1" smtClean="0"/>
              <a:t>Gitlab</a:t>
            </a:r>
            <a:r>
              <a:rPr lang="fr-FR" dirty="0" smtClean="0"/>
              <a:t> CI/CD)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r>
              <a:rPr lang="fr-FR" dirty="0" err="1" smtClean="0"/>
              <a:t>PyTest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Python</a:t>
            </a:r>
          </a:p>
          <a:p>
            <a:pPr lvl="1"/>
            <a:r>
              <a:rPr lang="fr-FR" dirty="0" smtClean="0"/>
              <a:t>Ecrire et exécuter différents types de tests</a:t>
            </a:r>
          </a:p>
          <a:p>
            <a:pPr lvl="2"/>
            <a:r>
              <a:rPr lang="fr-FR" dirty="0" smtClean="0"/>
              <a:t>Unitaires, d’intégration, etc…</a:t>
            </a:r>
          </a:p>
        </p:txBody>
      </p:sp>
    </p:spTree>
    <p:extLst>
      <p:ext uri="{BB962C8B-B14F-4D97-AF65-F5344CB8AC3E}">
        <p14:creationId xmlns:p14="http://schemas.microsoft.com/office/powerpoint/2010/main" val="1212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tests unitaires </a:t>
            </a:r>
            <a:r>
              <a:rPr lang="fr-FR" dirty="0" err="1" smtClean="0"/>
              <a:t>PyTest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3" y="1399250"/>
            <a:ext cx="5519999" cy="54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57" y="0"/>
            <a:ext cx="8883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211429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0" y="923192"/>
            <a:ext cx="9753818" cy="49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64" y="0"/>
            <a:ext cx="994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75</TotalTime>
  <Words>127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Les tests</vt:lpstr>
      <vt:lpstr>Sommaire</vt:lpstr>
      <vt:lpstr>Différence tests manuels / tests automatisés</vt:lpstr>
      <vt:lpstr>Intégration continue</vt:lpstr>
      <vt:lpstr>Présentation de PyTest</vt:lpstr>
      <vt:lpstr>Présentation de tests unitaires PyTest</vt:lpstr>
      <vt:lpstr>Présentation PowerPoint</vt:lpstr>
      <vt:lpstr>Présentation PowerPoint</vt:lpstr>
      <vt:lpstr>Présentation PowerPoint</vt:lpstr>
      <vt:lpstr>Exécution des tests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tests</dc:title>
  <dc:creator>59011-14-05</dc:creator>
  <cp:lastModifiedBy>59011-14-05</cp:lastModifiedBy>
  <cp:revision>15</cp:revision>
  <dcterms:created xsi:type="dcterms:W3CDTF">2023-06-08T06:47:03Z</dcterms:created>
  <dcterms:modified xsi:type="dcterms:W3CDTF">2023-06-08T08:02:43Z</dcterms:modified>
</cp:coreProperties>
</file>