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79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11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1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5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27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87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8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2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34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0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62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0F01-3BA4-4AAF-8F22-62673CD138DD}" type="datetimeFigureOut">
              <a:rPr lang="fr-FR" smtClean="0"/>
              <a:t>08/06/2023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7035-F3D9-4F4B-B46D-5142AEB265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5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08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Tests unitaires</a:t>
            </a:r>
          </a:p>
          <a:p>
            <a:pPr lvl="1"/>
            <a:r>
              <a:rPr lang="fr-FR" dirty="0" smtClean="0"/>
              <a:t>Bas niveau</a:t>
            </a:r>
          </a:p>
          <a:p>
            <a:pPr lvl="1"/>
            <a:r>
              <a:rPr lang="fr-FR" dirty="0" smtClean="0"/>
              <a:t>Tester les méthodes et fonctions individuelles</a:t>
            </a:r>
          </a:p>
          <a:p>
            <a:pPr lvl="1"/>
            <a:r>
              <a:rPr lang="fr-FR" dirty="0" smtClean="0"/>
              <a:t>Exécutables facilement par un serveur d’intégration continue</a:t>
            </a:r>
          </a:p>
          <a:p>
            <a:r>
              <a:rPr lang="fr-FR" dirty="0" smtClean="0"/>
              <a:t>Tests d’intégration</a:t>
            </a:r>
          </a:p>
          <a:p>
            <a:pPr lvl="1"/>
            <a:r>
              <a:rPr lang="fr-FR" dirty="0" smtClean="0"/>
              <a:t>Vérifient les modules ou services utilisés par l’application</a:t>
            </a:r>
          </a:p>
          <a:p>
            <a:r>
              <a:rPr lang="fr-FR" dirty="0" smtClean="0"/>
              <a:t>Tests fonctionnels</a:t>
            </a:r>
          </a:p>
          <a:p>
            <a:pPr lvl="1"/>
            <a:r>
              <a:rPr lang="fr-FR" dirty="0" smtClean="0"/>
              <a:t>Vérifient la sortie d’une action</a:t>
            </a:r>
          </a:p>
          <a:p>
            <a:r>
              <a:rPr lang="fr-FR" dirty="0" smtClean="0"/>
              <a:t>Et plus encore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2826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59011-14-05</dc:creator>
  <cp:lastModifiedBy>59011-14-05</cp:lastModifiedBy>
  <cp:revision>3</cp:revision>
  <dcterms:created xsi:type="dcterms:W3CDTF">2023-06-08T07:12:28Z</dcterms:created>
  <dcterms:modified xsi:type="dcterms:W3CDTF">2023-06-08T07:52:23Z</dcterms:modified>
</cp:coreProperties>
</file>