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>
        <p:scale>
          <a:sx n="80" d="100"/>
          <a:sy n="80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92672"/>
                </a:solidFill>
              </a:rPr>
              <a:t>function</a:t>
            </a:r>
            <a:r>
              <a:rPr lang="en-US" sz="2400" dirty="0">
                <a:solidFill>
                  <a:srgbClr val="F8F8F2"/>
                </a:solidFill>
              </a:rPr>
              <a:t> </a:t>
            </a:r>
            <a:r>
              <a:rPr lang="en-US" sz="2400" dirty="0" err="1">
                <a:solidFill>
                  <a:srgbClr val="F8F8F2"/>
                </a:solidFill>
              </a:rPr>
              <a:t>some_function</a:t>
            </a:r>
            <a:r>
              <a:rPr lang="en-US" sz="2400" dirty="0">
                <a:solidFill>
                  <a:srgbClr val="F8F8F2"/>
                </a:solidFill>
              </a:rPr>
              <a:t>(arg1, arg2, callback) {</a:t>
            </a:r>
            <a:br>
              <a:rPr lang="en-US" sz="2400" dirty="0">
                <a:solidFill>
                  <a:srgbClr val="F8F8F2"/>
                </a:solidFill>
              </a:rPr>
            </a:br>
            <a:r>
              <a:rPr lang="en-US" sz="2400" dirty="0">
                <a:solidFill>
                  <a:srgbClr val="F8F8F2"/>
                </a:solidFill>
              </a:rPr>
              <a:t>  </a:t>
            </a:r>
            <a:r>
              <a:rPr lang="en-US" sz="2400" dirty="0" err="1">
                <a:solidFill>
                  <a:srgbClr val="F92672"/>
                </a:solidFill>
              </a:rPr>
              <a:t>var</a:t>
            </a:r>
            <a:r>
              <a:rPr lang="en-US" sz="2400" dirty="0">
                <a:solidFill>
                  <a:srgbClr val="F8F8F2"/>
                </a:solidFill>
              </a:rPr>
              <a:t> </a:t>
            </a:r>
            <a:r>
              <a:rPr lang="en-US" sz="2400" dirty="0" err="1">
                <a:solidFill>
                  <a:srgbClr val="F8F8F2"/>
                </a:solidFill>
              </a:rPr>
              <a:t>my_number</a:t>
            </a:r>
            <a:r>
              <a:rPr lang="en-US" sz="2400" dirty="0">
                <a:solidFill>
                  <a:srgbClr val="F8F8F2"/>
                </a:solidFill>
              </a:rPr>
              <a:t> = </a:t>
            </a:r>
            <a:r>
              <a:rPr lang="en-US" sz="2400" dirty="0" err="1">
                <a:solidFill>
                  <a:srgbClr val="F8F8F2"/>
                </a:solidFill>
              </a:rPr>
              <a:t>Math.ceil</a:t>
            </a:r>
            <a:r>
              <a:rPr lang="en-US" sz="2400" dirty="0">
                <a:solidFill>
                  <a:srgbClr val="F8F8F2"/>
                </a:solidFill>
              </a:rPr>
              <a:t>(</a:t>
            </a:r>
            <a:r>
              <a:rPr lang="en-US" sz="2400" dirty="0" err="1">
                <a:solidFill>
                  <a:srgbClr val="F8F8F2"/>
                </a:solidFill>
              </a:rPr>
              <a:t>Math.random</a:t>
            </a:r>
            <a:r>
              <a:rPr lang="en-US" sz="2400" dirty="0">
                <a:solidFill>
                  <a:srgbClr val="F8F8F2"/>
                </a:solidFill>
              </a:rPr>
              <a:t>() * (arg1 - arg2) + arg2);</a:t>
            </a:r>
            <a:br>
              <a:rPr lang="en-US" sz="2400" dirty="0">
                <a:solidFill>
                  <a:srgbClr val="F8F8F2"/>
                </a:solidFill>
              </a:rPr>
            </a:br>
            <a:r>
              <a:rPr lang="bg-BG" sz="2400" dirty="0">
                <a:solidFill>
                  <a:srgbClr val="F8F8F2"/>
                </a:solidFill>
              </a:rPr>
              <a:t>  </a:t>
            </a:r>
            <a:br>
              <a:rPr lang="bg-BG" sz="2400" dirty="0">
                <a:solidFill>
                  <a:srgbClr val="F8F8F2"/>
                </a:solidFill>
              </a:rPr>
            </a:br>
            <a:r>
              <a:rPr lang="en-US" sz="2400" dirty="0">
                <a:solidFill>
                  <a:srgbClr val="F8F8F2"/>
                </a:solidFill>
              </a:rPr>
              <a:t>  callback(</a:t>
            </a:r>
            <a:r>
              <a:rPr lang="en-US" sz="2400" dirty="0" err="1">
                <a:solidFill>
                  <a:srgbClr val="F8F8F2"/>
                </a:solidFill>
              </a:rPr>
              <a:t>my_number</a:t>
            </a:r>
            <a:r>
              <a:rPr lang="en-US" sz="2400" dirty="0">
                <a:solidFill>
                  <a:srgbClr val="F8F8F2"/>
                </a:solidFill>
              </a:rPr>
              <a:t>);</a:t>
            </a:r>
            <a:br>
              <a:rPr lang="en-US" sz="2400" dirty="0">
                <a:solidFill>
                  <a:srgbClr val="F8F8F2"/>
                </a:solidFill>
              </a:rPr>
            </a:br>
            <a:r>
              <a:rPr lang="bg-BG" sz="2400" dirty="0">
                <a:solidFill>
                  <a:srgbClr val="F8F8F2"/>
                </a:solidFill>
              </a:rPr>
              <a:t>}</a:t>
            </a:r>
            <a:br>
              <a:rPr lang="bg-BG" sz="2400" dirty="0">
                <a:solidFill>
                  <a:srgbClr val="F8F8F2"/>
                </a:solidFill>
              </a:rPr>
            </a:br>
            <a:br>
              <a:rPr lang="bg-BG" sz="2400" dirty="0">
                <a:solidFill>
                  <a:srgbClr val="F8F8F2"/>
                </a:solidFill>
              </a:rPr>
            </a:br>
            <a:r>
              <a:rPr lang="en-US" sz="2400" dirty="0" err="1">
                <a:solidFill>
                  <a:srgbClr val="F8F8F2"/>
                </a:solidFill>
              </a:rPr>
              <a:t>some_function</a:t>
            </a:r>
            <a:r>
              <a:rPr lang="en-US" sz="2400" dirty="0">
                <a:solidFill>
                  <a:srgbClr val="F8F8F2"/>
                </a:solidFill>
              </a:rPr>
              <a:t>(</a:t>
            </a:r>
            <a:r>
              <a:rPr lang="en-US" sz="2400" dirty="0">
                <a:solidFill>
                  <a:srgbClr val="AE81FF"/>
                </a:solidFill>
              </a:rPr>
              <a:t>5</a:t>
            </a:r>
            <a:r>
              <a:rPr lang="en-US" sz="2400" dirty="0">
                <a:solidFill>
                  <a:srgbClr val="F8F8F2"/>
                </a:solidFill>
              </a:rPr>
              <a:t>, </a:t>
            </a:r>
            <a:r>
              <a:rPr lang="en-US" sz="2400" dirty="0">
                <a:solidFill>
                  <a:srgbClr val="AE81FF"/>
                </a:solidFill>
              </a:rPr>
              <a:t>15</a:t>
            </a:r>
            <a:r>
              <a:rPr lang="en-US" sz="2400" dirty="0">
                <a:solidFill>
                  <a:srgbClr val="F8F8F2"/>
                </a:solidFill>
              </a:rPr>
              <a:t>, </a:t>
            </a:r>
            <a:r>
              <a:rPr lang="en-US" sz="2400" dirty="0">
                <a:solidFill>
                  <a:srgbClr val="F92672"/>
                </a:solidFill>
              </a:rPr>
              <a:t>function</a:t>
            </a:r>
            <a:r>
              <a:rPr lang="en-US" sz="2400" dirty="0">
                <a:solidFill>
                  <a:srgbClr val="F8F8F2"/>
                </a:solidFill>
              </a:rPr>
              <a:t>(</a:t>
            </a:r>
            <a:r>
              <a:rPr lang="en-US" sz="2400" dirty="0" err="1">
                <a:solidFill>
                  <a:srgbClr val="F8F8F2"/>
                </a:solidFill>
              </a:rPr>
              <a:t>num</a:t>
            </a:r>
            <a:r>
              <a:rPr lang="en-US" sz="2400" dirty="0">
                <a:solidFill>
                  <a:srgbClr val="F8F8F2"/>
                </a:solidFill>
              </a:rPr>
              <a:t>) {</a:t>
            </a:r>
            <a:br>
              <a:rPr lang="en-US" sz="2400" dirty="0">
                <a:solidFill>
                  <a:srgbClr val="F8F8F2"/>
                </a:solidFill>
              </a:rPr>
            </a:br>
            <a:r>
              <a:rPr lang="en-US" sz="2400" dirty="0">
                <a:solidFill>
                  <a:srgbClr val="F8F8F2"/>
                </a:solidFill>
              </a:rPr>
              <a:t>  console.log(</a:t>
            </a:r>
            <a:r>
              <a:rPr lang="en-US" sz="2400" dirty="0">
                <a:solidFill>
                  <a:srgbClr val="E6DB74"/>
                </a:solidFill>
              </a:rPr>
              <a:t>"callback called! "</a:t>
            </a:r>
            <a:r>
              <a:rPr lang="en-US" sz="2400" dirty="0">
                <a:solidFill>
                  <a:srgbClr val="F8F8F2"/>
                </a:solidFill>
              </a:rPr>
              <a:t> + </a:t>
            </a:r>
            <a:r>
              <a:rPr lang="en-US" sz="2400" dirty="0" err="1">
                <a:solidFill>
                  <a:srgbClr val="F8F8F2"/>
                </a:solidFill>
              </a:rPr>
              <a:t>num</a:t>
            </a:r>
            <a:r>
              <a:rPr lang="en-US" sz="2400" dirty="0">
                <a:solidFill>
                  <a:srgbClr val="F8F8F2"/>
                </a:solidFill>
              </a:rPr>
              <a:t>);</a:t>
            </a:r>
            <a:br>
              <a:rPr lang="en-US" sz="2400" dirty="0">
                <a:solidFill>
                  <a:srgbClr val="F8F8F2"/>
                </a:solidFill>
              </a:rPr>
            </a:br>
            <a:r>
              <a:rPr lang="bg-BG" sz="2400">
                <a:solidFill>
                  <a:srgbClr val="F8F8F2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User/Browsr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Controller/AI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5304</TotalTime>
  <Words>584</Words>
  <Application>Microsoft Office PowerPoint</Application>
  <PresentationFormat>Widescreen</PresentationFormat>
  <Paragraphs>126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161</cp:revision>
  <dcterms:created xsi:type="dcterms:W3CDTF">2017-01-20T17:37:06Z</dcterms:created>
  <dcterms:modified xsi:type="dcterms:W3CDTF">2017-03-05T21:02:50Z</dcterms:modified>
</cp:coreProperties>
</file>