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33"/>
  </p:notesMasterIdLst>
  <p:sldIdLst>
    <p:sldId id="256" r:id="rId2"/>
    <p:sldId id="262" r:id="rId3"/>
    <p:sldId id="259" r:id="rId4"/>
    <p:sldId id="264" r:id="rId5"/>
    <p:sldId id="265" r:id="rId6"/>
    <p:sldId id="261" r:id="rId7"/>
    <p:sldId id="257" r:id="rId8"/>
    <p:sldId id="260" r:id="rId9"/>
    <p:sldId id="263" r:id="rId10"/>
    <p:sldId id="267" r:id="rId11"/>
    <p:sldId id="266" r:id="rId12"/>
    <p:sldId id="288" r:id="rId13"/>
    <p:sldId id="269" r:id="rId14"/>
    <p:sldId id="270" r:id="rId15"/>
    <p:sldId id="283" r:id="rId16"/>
    <p:sldId id="284" r:id="rId17"/>
    <p:sldId id="271" r:id="rId18"/>
    <p:sldId id="273" r:id="rId19"/>
    <p:sldId id="289" r:id="rId20"/>
    <p:sldId id="272" r:id="rId21"/>
    <p:sldId id="287" r:id="rId22"/>
    <p:sldId id="285" r:id="rId23"/>
    <p:sldId id="274" r:id="rId24"/>
    <p:sldId id="275" r:id="rId25"/>
    <p:sldId id="276" r:id="rId26"/>
    <p:sldId id="278" r:id="rId27"/>
    <p:sldId id="279" r:id="rId28"/>
    <p:sldId id="280" r:id="rId29"/>
    <p:sldId id="281" r:id="rId30"/>
    <p:sldId id="282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5064" autoAdjust="0"/>
  </p:normalViewPr>
  <p:slideViewPr>
    <p:cSldViewPr snapToGrid="0">
      <p:cViewPr varScale="1">
        <p:scale>
          <a:sx n="84" d="100"/>
          <a:sy n="84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B829A8-78BE-4C93-BEA3-C3BB186CEAFB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C9B450C7-645D-4981-9000-C91DC27912F3}">
      <dgm:prSet phldrT="[Text]"/>
      <dgm:spPr>
        <a:solidFill>
          <a:srgbClr val="0070C0"/>
        </a:solidFill>
        <a:ln w="19050"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Tree Shaking</a:t>
          </a:r>
        </a:p>
      </dgm:t>
    </dgm:pt>
    <dgm:pt modelId="{8466AB98-6096-4025-86A6-51EA4B3BD649}" type="parTrans" cxnId="{6EA2EADB-68C6-4691-98E7-7D29458AF9A1}">
      <dgm:prSet/>
      <dgm:spPr/>
      <dgm:t>
        <a:bodyPr/>
        <a:lstStyle/>
        <a:p>
          <a:endParaRPr lang="en-US"/>
        </a:p>
      </dgm:t>
    </dgm:pt>
    <dgm:pt modelId="{5FF60AE7-7F2E-480C-A6A4-C2E59D28DFF3}" type="sibTrans" cxnId="{6EA2EADB-68C6-4691-98E7-7D29458AF9A1}">
      <dgm:prSet/>
      <dgm:spPr/>
      <dgm:t>
        <a:bodyPr/>
        <a:lstStyle/>
        <a:p>
          <a:endParaRPr lang="en-US"/>
        </a:p>
      </dgm:t>
    </dgm:pt>
    <dgm:pt modelId="{F5C6CF61-C630-48F4-B82B-6FC7032F71B7}">
      <dgm:prSet phldrT="[Text]"/>
      <dgm:spPr>
        <a:solidFill>
          <a:srgbClr val="0070C0"/>
        </a:solidFill>
        <a:ln w="19050"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Offline Compilation</a:t>
          </a:r>
        </a:p>
      </dgm:t>
    </dgm:pt>
    <dgm:pt modelId="{3BA6C26E-6CD4-45A6-AA31-371F1F0C3FF4}" type="parTrans" cxnId="{119E5549-5574-4641-935F-09D6732C041B}">
      <dgm:prSet/>
      <dgm:spPr/>
      <dgm:t>
        <a:bodyPr/>
        <a:lstStyle/>
        <a:p>
          <a:endParaRPr lang="en-US"/>
        </a:p>
      </dgm:t>
    </dgm:pt>
    <dgm:pt modelId="{D5D1489C-2A0E-4DB8-BE7D-0C2A7C8FCF95}" type="sibTrans" cxnId="{119E5549-5574-4641-935F-09D6732C041B}">
      <dgm:prSet/>
      <dgm:spPr/>
      <dgm:t>
        <a:bodyPr/>
        <a:lstStyle/>
        <a:p>
          <a:endParaRPr lang="en-US"/>
        </a:p>
      </dgm:t>
    </dgm:pt>
    <dgm:pt modelId="{D2338D01-86D4-46E4-83A4-4F16550A0F6F}">
      <dgm:prSet phldrT="[Text]"/>
      <dgm:spPr>
        <a:solidFill>
          <a:srgbClr val="0070C0"/>
        </a:solidFill>
        <a:ln w="19050"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Our App</a:t>
          </a:r>
        </a:p>
      </dgm:t>
    </dgm:pt>
    <dgm:pt modelId="{AAAEE4C8-CCA2-43BE-8865-7E904B6AA83E}" type="parTrans" cxnId="{66202E95-2B9B-4AFA-A2F7-A0CEEDF699D1}">
      <dgm:prSet/>
      <dgm:spPr/>
      <dgm:t>
        <a:bodyPr/>
        <a:lstStyle/>
        <a:p>
          <a:endParaRPr lang="en-US"/>
        </a:p>
      </dgm:t>
    </dgm:pt>
    <dgm:pt modelId="{6B88CA29-1590-40C2-BF80-C26CBA2689ED}" type="sibTrans" cxnId="{66202E95-2B9B-4AFA-A2F7-A0CEEDF699D1}">
      <dgm:prSet/>
      <dgm:spPr/>
      <dgm:t>
        <a:bodyPr/>
        <a:lstStyle/>
        <a:p>
          <a:endParaRPr lang="en-US"/>
        </a:p>
      </dgm:t>
    </dgm:pt>
    <dgm:pt modelId="{07D0D4BA-D025-4E1B-9C08-FEE17D4D5327}">
      <dgm:prSet/>
      <dgm:spPr>
        <a:solidFill>
          <a:srgbClr val="0070C0"/>
        </a:solidFill>
        <a:ln w="19050"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Min</a:t>
          </a:r>
        </a:p>
      </dgm:t>
    </dgm:pt>
    <dgm:pt modelId="{B0CCA176-1065-4978-8597-4CA1957EE23F}" type="parTrans" cxnId="{359961FE-8439-43E6-A0B4-C06E14CD4FF9}">
      <dgm:prSet/>
      <dgm:spPr/>
      <dgm:t>
        <a:bodyPr/>
        <a:lstStyle/>
        <a:p>
          <a:endParaRPr lang="en-US"/>
        </a:p>
      </dgm:t>
    </dgm:pt>
    <dgm:pt modelId="{336D9F07-6D25-4172-9549-5DB74D479D10}" type="sibTrans" cxnId="{359961FE-8439-43E6-A0B4-C06E14CD4FF9}">
      <dgm:prSet/>
      <dgm:spPr/>
      <dgm:t>
        <a:bodyPr/>
        <a:lstStyle/>
        <a:p>
          <a:endParaRPr lang="en-US"/>
        </a:p>
      </dgm:t>
    </dgm:pt>
    <dgm:pt modelId="{03F089CF-06F1-4B7E-85B4-7D8AE92EBE29}" type="pres">
      <dgm:prSet presAssocID="{06B829A8-78BE-4C93-BEA3-C3BB186CEAFB}" presName="Name0" presStyleCnt="0">
        <dgm:presLayoutVars>
          <dgm:dir/>
          <dgm:animLvl val="lvl"/>
          <dgm:resizeHandles val="exact"/>
        </dgm:presLayoutVars>
      </dgm:prSet>
      <dgm:spPr/>
    </dgm:pt>
    <dgm:pt modelId="{AA2B6CD0-5AE5-4FF3-AC29-D45DBB106E3D}" type="pres">
      <dgm:prSet presAssocID="{07D0D4BA-D025-4E1B-9C08-FEE17D4D5327}" presName="Name8" presStyleCnt="0"/>
      <dgm:spPr/>
    </dgm:pt>
    <dgm:pt modelId="{A4937848-2EED-48D2-A2DC-4FC5A15B8FE6}" type="pres">
      <dgm:prSet presAssocID="{07D0D4BA-D025-4E1B-9C08-FEE17D4D5327}" presName="level" presStyleLbl="node1" presStyleIdx="0" presStyleCnt="4">
        <dgm:presLayoutVars>
          <dgm:chMax val="1"/>
          <dgm:bulletEnabled val="1"/>
        </dgm:presLayoutVars>
      </dgm:prSet>
      <dgm:spPr/>
    </dgm:pt>
    <dgm:pt modelId="{40AAF5A4-B6F2-4C35-99D5-FA3FDDDB240E}" type="pres">
      <dgm:prSet presAssocID="{07D0D4BA-D025-4E1B-9C08-FEE17D4D532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26130F0-11EB-49F7-8DF6-0705DC553D78}" type="pres">
      <dgm:prSet presAssocID="{C9B450C7-645D-4981-9000-C91DC27912F3}" presName="Name8" presStyleCnt="0"/>
      <dgm:spPr/>
    </dgm:pt>
    <dgm:pt modelId="{830F3D5C-019A-46BA-A0C6-9850419B14AE}" type="pres">
      <dgm:prSet presAssocID="{C9B450C7-645D-4981-9000-C91DC27912F3}" presName="level" presStyleLbl="node1" presStyleIdx="1" presStyleCnt="4">
        <dgm:presLayoutVars>
          <dgm:chMax val="1"/>
          <dgm:bulletEnabled val="1"/>
        </dgm:presLayoutVars>
      </dgm:prSet>
      <dgm:spPr/>
    </dgm:pt>
    <dgm:pt modelId="{D893F61A-7CD3-43D8-AA66-D7A7998BB54D}" type="pres">
      <dgm:prSet presAssocID="{C9B450C7-645D-4981-9000-C91DC27912F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A87F081-50F6-4E23-AEDF-14792C32904B}" type="pres">
      <dgm:prSet presAssocID="{F5C6CF61-C630-48F4-B82B-6FC7032F71B7}" presName="Name8" presStyleCnt="0"/>
      <dgm:spPr/>
    </dgm:pt>
    <dgm:pt modelId="{538461CA-AEF6-49AE-B4AF-3C3D29E13477}" type="pres">
      <dgm:prSet presAssocID="{F5C6CF61-C630-48F4-B82B-6FC7032F71B7}" presName="level" presStyleLbl="node1" presStyleIdx="2" presStyleCnt="4">
        <dgm:presLayoutVars>
          <dgm:chMax val="1"/>
          <dgm:bulletEnabled val="1"/>
        </dgm:presLayoutVars>
      </dgm:prSet>
      <dgm:spPr/>
    </dgm:pt>
    <dgm:pt modelId="{FDB5F634-DD73-412D-9344-585D7EABB1AD}" type="pres">
      <dgm:prSet presAssocID="{F5C6CF61-C630-48F4-B82B-6FC7032F71B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3F286E1-D4AE-444C-B94A-F44940D469F0}" type="pres">
      <dgm:prSet presAssocID="{D2338D01-86D4-46E4-83A4-4F16550A0F6F}" presName="Name8" presStyleCnt="0"/>
      <dgm:spPr/>
    </dgm:pt>
    <dgm:pt modelId="{F601B97C-784F-464A-BD3E-8A471140DF39}" type="pres">
      <dgm:prSet presAssocID="{D2338D01-86D4-46E4-83A4-4F16550A0F6F}" presName="level" presStyleLbl="node1" presStyleIdx="3" presStyleCnt="4">
        <dgm:presLayoutVars>
          <dgm:chMax val="1"/>
          <dgm:bulletEnabled val="1"/>
        </dgm:presLayoutVars>
      </dgm:prSet>
      <dgm:spPr/>
    </dgm:pt>
    <dgm:pt modelId="{27028588-A2E5-4854-8DCD-6D13C24B19A6}" type="pres">
      <dgm:prSet presAssocID="{D2338D01-86D4-46E4-83A4-4F16550A0F6F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19E5549-5574-4641-935F-09D6732C041B}" srcId="{06B829A8-78BE-4C93-BEA3-C3BB186CEAFB}" destId="{F5C6CF61-C630-48F4-B82B-6FC7032F71B7}" srcOrd="2" destOrd="0" parTransId="{3BA6C26E-6CD4-45A6-AA31-371F1F0C3FF4}" sibTransId="{D5D1489C-2A0E-4DB8-BE7D-0C2A7C8FCF95}"/>
    <dgm:cxn modelId="{F5DBD033-2A1A-4D86-BBA1-E8DCF7C954A1}" type="presOf" srcId="{07D0D4BA-D025-4E1B-9C08-FEE17D4D5327}" destId="{A4937848-2EED-48D2-A2DC-4FC5A15B8FE6}" srcOrd="0" destOrd="0" presId="urn:microsoft.com/office/officeart/2005/8/layout/pyramid1"/>
    <dgm:cxn modelId="{66202E95-2B9B-4AFA-A2F7-A0CEEDF699D1}" srcId="{06B829A8-78BE-4C93-BEA3-C3BB186CEAFB}" destId="{D2338D01-86D4-46E4-83A4-4F16550A0F6F}" srcOrd="3" destOrd="0" parTransId="{AAAEE4C8-CCA2-43BE-8865-7E904B6AA83E}" sibTransId="{6B88CA29-1590-40C2-BF80-C26CBA2689ED}"/>
    <dgm:cxn modelId="{0C18C08E-DAB5-490A-9541-800A0D5D8D65}" type="presOf" srcId="{06B829A8-78BE-4C93-BEA3-C3BB186CEAFB}" destId="{03F089CF-06F1-4B7E-85B4-7D8AE92EBE29}" srcOrd="0" destOrd="0" presId="urn:microsoft.com/office/officeart/2005/8/layout/pyramid1"/>
    <dgm:cxn modelId="{09CF0E16-B191-4BD1-8086-973DDA91D625}" type="presOf" srcId="{D2338D01-86D4-46E4-83A4-4F16550A0F6F}" destId="{F601B97C-784F-464A-BD3E-8A471140DF39}" srcOrd="0" destOrd="0" presId="urn:microsoft.com/office/officeart/2005/8/layout/pyramid1"/>
    <dgm:cxn modelId="{826270CB-FC3A-4A51-A714-46019BE306EB}" type="presOf" srcId="{C9B450C7-645D-4981-9000-C91DC27912F3}" destId="{830F3D5C-019A-46BA-A0C6-9850419B14AE}" srcOrd="0" destOrd="0" presId="urn:microsoft.com/office/officeart/2005/8/layout/pyramid1"/>
    <dgm:cxn modelId="{F4B73206-FFD5-49AC-9D8D-894A6194FDD9}" type="presOf" srcId="{C9B450C7-645D-4981-9000-C91DC27912F3}" destId="{D893F61A-7CD3-43D8-AA66-D7A7998BB54D}" srcOrd="1" destOrd="0" presId="urn:microsoft.com/office/officeart/2005/8/layout/pyramid1"/>
    <dgm:cxn modelId="{24636D36-1E88-4B8A-AEC0-318A1B2BFF2C}" type="presOf" srcId="{D2338D01-86D4-46E4-83A4-4F16550A0F6F}" destId="{27028588-A2E5-4854-8DCD-6D13C24B19A6}" srcOrd="1" destOrd="0" presId="urn:microsoft.com/office/officeart/2005/8/layout/pyramid1"/>
    <dgm:cxn modelId="{359961FE-8439-43E6-A0B4-C06E14CD4FF9}" srcId="{06B829A8-78BE-4C93-BEA3-C3BB186CEAFB}" destId="{07D0D4BA-D025-4E1B-9C08-FEE17D4D5327}" srcOrd="0" destOrd="0" parTransId="{B0CCA176-1065-4978-8597-4CA1957EE23F}" sibTransId="{336D9F07-6D25-4172-9549-5DB74D479D10}"/>
    <dgm:cxn modelId="{6EA2EADB-68C6-4691-98E7-7D29458AF9A1}" srcId="{06B829A8-78BE-4C93-BEA3-C3BB186CEAFB}" destId="{C9B450C7-645D-4981-9000-C91DC27912F3}" srcOrd="1" destOrd="0" parTransId="{8466AB98-6096-4025-86A6-51EA4B3BD649}" sibTransId="{5FF60AE7-7F2E-480C-A6A4-C2E59D28DFF3}"/>
    <dgm:cxn modelId="{1EA8F8BA-EFE0-4069-976B-DBB166CC933E}" type="presOf" srcId="{07D0D4BA-D025-4E1B-9C08-FEE17D4D5327}" destId="{40AAF5A4-B6F2-4C35-99D5-FA3FDDDB240E}" srcOrd="1" destOrd="0" presId="urn:microsoft.com/office/officeart/2005/8/layout/pyramid1"/>
    <dgm:cxn modelId="{D9F266C0-4C65-42B6-9A99-CEB648F9602B}" type="presOf" srcId="{F5C6CF61-C630-48F4-B82B-6FC7032F71B7}" destId="{FDB5F634-DD73-412D-9344-585D7EABB1AD}" srcOrd="1" destOrd="0" presId="urn:microsoft.com/office/officeart/2005/8/layout/pyramid1"/>
    <dgm:cxn modelId="{61C92F16-0BA5-493C-B3B3-F217AF4C39A8}" type="presOf" srcId="{F5C6CF61-C630-48F4-B82B-6FC7032F71B7}" destId="{538461CA-AEF6-49AE-B4AF-3C3D29E13477}" srcOrd="0" destOrd="0" presId="urn:microsoft.com/office/officeart/2005/8/layout/pyramid1"/>
    <dgm:cxn modelId="{09698821-4499-4D5F-B042-F3F6A83F288C}" type="presParOf" srcId="{03F089CF-06F1-4B7E-85B4-7D8AE92EBE29}" destId="{AA2B6CD0-5AE5-4FF3-AC29-D45DBB106E3D}" srcOrd="0" destOrd="0" presId="urn:microsoft.com/office/officeart/2005/8/layout/pyramid1"/>
    <dgm:cxn modelId="{5C34C28F-AED1-4D3A-9CE5-18D3C9C64E80}" type="presParOf" srcId="{AA2B6CD0-5AE5-4FF3-AC29-D45DBB106E3D}" destId="{A4937848-2EED-48D2-A2DC-4FC5A15B8FE6}" srcOrd="0" destOrd="0" presId="urn:microsoft.com/office/officeart/2005/8/layout/pyramid1"/>
    <dgm:cxn modelId="{569DA0FD-CAFA-4588-9CD1-CD22815F63E5}" type="presParOf" srcId="{AA2B6CD0-5AE5-4FF3-AC29-D45DBB106E3D}" destId="{40AAF5A4-B6F2-4C35-99D5-FA3FDDDB240E}" srcOrd="1" destOrd="0" presId="urn:microsoft.com/office/officeart/2005/8/layout/pyramid1"/>
    <dgm:cxn modelId="{7A3DC611-C7C4-425B-BFA7-319E73CA1ABE}" type="presParOf" srcId="{03F089CF-06F1-4B7E-85B4-7D8AE92EBE29}" destId="{826130F0-11EB-49F7-8DF6-0705DC553D78}" srcOrd="1" destOrd="0" presId="urn:microsoft.com/office/officeart/2005/8/layout/pyramid1"/>
    <dgm:cxn modelId="{BBF2B061-3A84-458A-A60C-AD74E6703DC3}" type="presParOf" srcId="{826130F0-11EB-49F7-8DF6-0705DC553D78}" destId="{830F3D5C-019A-46BA-A0C6-9850419B14AE}" srcOrd="0" destOrd="0" presId="urn:microsoft.com/office/officeart/2005/8/layout/pyramid1"/>
    <dgm:cxn modelId="{C26CE862-7F77-4B28-BA7F-37D3B0F9E48B}" type="presParOf" srcId="{826130F0-11EB-49F7-8DF6-0705DC553D78}" destId="{D893F61A-7CD3-43D8-AA66-D7A7998BB54D}" srcOrd="1" destOrd="0" presId="urn:microsoft.com/office/officeart/2005/8/layout/pyramid1"/>
    <dgm:cxn modelId="{1D87741E-A062-41BD-97BE-B024B1273E3F}" type="presParOf" srcId="{03F089CF-06F1-4B7E-85B4-7D8AE92EBE29}" destId="{2A87F081-50F6-4E23-AEDF-14792C32904B}" srcOrd="2" destOrd="0" presId="urn:microsoft.com/office/officeart/2005/8/layout/pyramid1"/>
    <dgm:cxn modelId="{0B06B3EE-5CDB-40EB-BFB5-EC971D1D257A}" type="presParOf" srcId="{2A87F081-50F6-4E23-AEDF-14792C32904B}" destId="{538461CA-AEF6-49AE-B4AF-3C3D29E13477}" srcOrd="0" destOrd="0" presId="urn:microsoft.com/office/officeart/2005/8/layout/pyramid1"/>
    <dgm:cxn modelId="{D4CD5E6C-A13D-4DEC-8EB6-988B4BC320C3}" type="presParOf" srcId="{2A87F081-50F6-4E23-AEDF-14792C32904B}" destId="{FDB5F634-DD73-412D-9344-585D7EABB1AD}" srcOrd="1" destOrd="0" presId="urn:microsoft.com/office/officeart/2005/8/layout/pyramid1"/>
    <dgm:cxn modelId="{E7D5207D-F1B6-46C9-9521-46244D03823A}" type="presParOf" srcId="{03F089CF-06F1-4B7E-85B4-7D8AE92EBE29}" destId="{C3F286E1-D4AE-444C-B94A-F44940D469F0}" srcOrd="3" destOrd="0" presId="urn:microsoft.com/office/officeart/2005/8/layout/pyramid1"/>
    <dgm:cxn modelId="{72948EF5-30F2-474A-B400-128C961B85F0}" type="presParOf" srcId="{C3F286E1-D4AE-444C-B94A-F44940D469F0}" destId="{F601B97C-784F-464A-BD3E-8A471140DF39}" srcOrd="0" destOrd="0" presId="urn:microsoft.com/office/officeart/2005/8/layout/pyramid1"/>
    <dgm:cxn modelId="{FD58110F-7C8C-4C60-880B-9A49315FF16E}" type="presParOf" srcId="{C3F286E1-D4AE-444C-B94A-F44940D469F0}" destId="{27028588-A2E5-4854-8DCD-6D13C24B19A6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37848-2EED-48D2-A2DC-4FC5A15B8FE6}">
      <dsp:nvSpPr>
        <dsp:cNvPr id="0" name=""/>
        <dsp:cNvSpPr/>
      </dsp:nvSpPr>
      <dsp:spPr>
        <a:xfrm>
          <a:off x="3809404" y="0"/>
          <a:ext cx="2539603" cy="1092993"/>
        </a:xfrm>
        <a:prstGeom prst="trapezoid">
          <a:avLst>
            <a:gd name="adj" fmla="val 116176"/>
          </a:avLst>
        </a:prstGeom>
        <a:solidFill>
          <a:srgbClr val="0070C0"/>
        </a:solidFill>
        <a:ln w="19050" cap="flat" cmpd="sng" algn="in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solidFill>
                <a:schemeClr val="bg1"/>
              </a:solidFill>
            </a:rPr>
            <a:t>Min</a:t>
          </a:r>
        </a:p>
      </dsp:txBody>
      <dsp:txXfrm>
        <a:off x="3809404" y="0"/>
        <a:ext cx="2539603" cy="1092993"/>
      </dsp:txXfrm>
    </dsp:sp>
    <dsp:sp modelId="{830F3D5C-019A-46BA-A0C6-9850419B14AE}">
      <dsp:nvSpPr>
        <dsp:cNvPr id="0" name=""/>
        <dsp:cNvSpPr/>
      </dsp:nvSpPr>
      <dsp:spPr>
        <a:xfrm>
          <a:off x="2539603" y="1092993"/>
          <a:ext cx="5079206" cy="1092993"/>
        </a:xfrm>
        <a:prstGeom prst="trapezoid">
          <a:avLst>
            <a:gd name="adj" fmla="val 116176"/>
          </a:avLst>
        </a:prstGeom>
        <a:solidFill>
          <a:srgbClr val="0070C0"/>
        </a:solidFill>
        <a:ln w="19050" cap="flat" cmpd="sng" algn="in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solidFill>
                <a:schemeClr val="bg1"/>
              </a:solidFill>
            </a:rPr>
            <a:t>Tree Shaking</a:t>
          </a:r>
        </a:p>
      </dsp:txBody>
      <dsp:txXfrm>
        <a:off x="3428464" y="1092993"/>
        <a:ext cx="3301484" cy="1092993"/>
      </dsp:txXfrm>
    </dsp:sp>
    <dsp:sp modelId="{538461CA-AEF6-49AE-B4AF-3C3D29E13477}">
      <dsp:nvSpPr>
        <dsp:cNvPr id="0" name=""/>
        <dsp:cNvSpPr/>
      </dsp:nvSpPr>
      <dsp:spPr>
        <a:xfrm>
          <a:off x="1269801" y="2185987"/>
          <a:ext cx="7618809" cy="1092993"/>
        </a:xfrm>
        <a:prstGeom prst="trapezoid">
          <a:avLst>
            <a:gd name="adj" fmla="val 116176"/>
          </a:avLst>
        </a:prstGeom>
        <a:solidFill>
          <a:srgbClr val="0070C0"/>
        </a:solidFill>
        <a:ln w="19050" cap="flat" cmpd="sng" algn="in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solidFill>
                <a:schemeClr val="bg1"/>
              </a:solidFill>
            </a:rPr>
            <a:t>Offline Compilation</a:t>
          </a:r>
        </a:p>
      </dsp:txBody>
      <dsp:txXfrm>
        <a:off x="2603093" y="2185987"/>
        <a:ext cx="4952226" cy="1092993"/>
      </dsp:txXfrm>
    </dsp:sp>
    <dsp:sp modelId="{F601B97C-784F-464A-BD3E-8A471140DF39}">
      <dsp:nvSpPr>
        <dsp:cNvPr id="0" name=""/>
        <dsp:cNvSpPr/>
      </dsp:nvSpPr>
      <dsp:spPr>
        <a:xfrm>
          <a:off x="0" y="3278981"/>
          <a:ext cx="10158413" cy="1092993"/>
        </a:xfrm>
        <a:prstGeom prst="trapezoid">
          <a:avLst>
            <a:gd name="adj" fmla="val 116176"/>
          </a:avLst>
        </a:prstGeom>
        <a:solidFill>
          <a:srgbClr val="0070C0"/>
        </a:solidFill>
        <a:ln w="19050" cap="flat" cmpd="sng" algn="in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solidFill>
                <a:schemeClr val="bg1"/>
              </a:solidFill>
            </a:rPr>
            <a:t>Our App</a:t>
          </a:r>
        </a:p>
      </dsp:txBody>
      <dsp:txXfrm>
        <a:off x="1777722" y="3278981"/>
        <a:ext cx="6602968" cy="1092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9EC12-D619-4239-BA0B-F64B757C48A8}" type="datetimeFigureOut">
              <a:rPr lang="bg-BG" smtClean="0"/>
              <a:t>5.3.2017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7F6F4-ECB0-4FA5-B3FD-41E3D15A42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8103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from scratch</a:t>
            </a:r>
          </a:p>
          <a:p>
            <a:r>
              <a:rPr lang="en-US" dirty="0"/>
              <a:t>More faster</a:t>
            </a:r>
          </a:p>
          <a:p>
            <a:r>
              <a:rPr lang="en-US" dirty="0"/>
              <a:t>What phone you have before 5 years, ago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3275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407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0948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3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5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3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23486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2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4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5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9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320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126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74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Build Angular 2 Apps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Pavel Kyurkchiev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PhD. candidate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pkyurkchiev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53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383" y="91119"/>
            <a:ext cx="886383" cy="149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18558" cy="14859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 from Components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1371600" y="2273968"/>
            <a:ext cx="10118558" cy="38982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Components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1792705" y="2574758"/>
            <a:ext cx="9276348" cy="360947"/>
          </a:xfrm>
          <a:prstGeom prst="rect">
            <a:avLst/>
          </a:prstGeom>
          <a:solidFill>
            <a:srgbClr val="FFC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Header Component</a:t>
            </a:r>
            <a:endParaRPr lang="bg-BG" b="1" dirty="0"/>
          </a:p>
        </p:txBody>
      </p:sp>
      <p:sp>
        <p:nvSpPr>
          <p:cNvPr id="6" name="Rectangle 5"/>
          <p:cNvSpPr/>
          <p:nvPr/>
        </p:nvSpPr>
        <p:spPr>
          <a:xfrm>
            <a:off x="1792705" y="5520490"/>
            <a:ext cx="9276348" cy="358942"/>
          </a:xfrm>
          <a:prstGeom prst="rect">
            <a:avLst/>
          </a:prstGeom>
          <a:solidFill>
            <a:srgbClr val="92D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Footer Component</a:t>
            </a:r>
            <a:endParaRPr lang="bg-BG" b="1" dirty="0"/>
          </a:p>
        </p:txBody>
      </p:sp>
      <p:sp>
        <p:nvSpPr>
          <p:cNvPr id="7" name="Rectangle 6"/>
          <p:cNvSpPr/>
          <p:nvPr/>
        </p:nvSpPr>
        <p:spPr>
          <a:xfrm>
            <a:off x="1792705" y="3037973"/>
            <a:ext cx="1900990" cy="23762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Nav</a:t>
            </a:r>
            <a:r>
              <a:rPr lang="en-US" b="1" dirty="0"/>
              <a:t> </a:t>
            </a:r>
          </a:p>
          <a:p>
            <a:pPr algn="ctr"/>
            <a:r>
              <a:rPr lang="en-US" b="1" dirty="0"/>
              <a:t>Component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809999" y="3037973"/>
            <a:ext cx="7259053" cy="2376238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Content Component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122406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/>
              <a:t>Components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662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Templates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Templates are mostly HTML, with a little help from Angular. They tell Angular hot to render  the Component.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29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8383" y="91119"/>
            <a:ext cx="886383" cy="1497651"/>
          </a:xfrm>
        </p:spPr>
      </p:pic>
    </p:spTree>
    <p:extLst>
      <p:ext uri="{BB962C8B-B14F-4D97-AF65-F5344CB8AC3E}">
        <p14:creationId xmlns:p14="http://schemas.microsoft.com/office/powerpoint/2010/main" val="876802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Connecting the Component to its Template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876550" y="3158847"/>
            <a:ext cx="1578763" cy="2018384"/>
            <a:chOff x="4476750" y="2849565"/>
            <a:chExt cx="1578763" cy="2018384"/>
          </a:xfrm>
          <a:solidFill>
            <a:srgbClr val="0070C0"/>
          </a:solidFill>
        </p:grpSpPr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771916" y="3158847"/>
            <a:ext cx="1578763" cy="2018384"/>
            <a:chOff x="8538400" y="2849565"/>
            <a:chExt cx="1578763" cy="2018384"/>
          </a:xfrm>
          <a:solidFill>
            <a:srgbClr val="0070C0"/>
          </a:solidFill>
        </p:grpSpPr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8538400" y="2849565"/>
              <a:ext cx="1578763" cy="2018384"/>
            </a:xfrm>
            <a:custGeom>
              <a:avLst/>
              <a:gdLst>
                <a:gd name="T0" fmla="*/ 283 w 2513"/>
                <a:gd name="T1" fmla="*/ 0 h 3175"/>
                <a:gd name="T2" fmla="*/ 1700 w 2513"/>
                <a:gd name="T3" fmla="*/ 0 h 3175"/>
                <a:gd name="T4" fmla="*/ 1700 w 2513"/>
                <a:gd name="T5" fmla="*/ 1 h 3175"/>
                <a:gd name="T6" fmla="*/ 1701 w 2513"/>
                <a:gd name="T7" fmla="*/ 0 h 3175"/>
                <a:gd name="T8" fmla="*/ 2513 w 2513"/>
                <a:gd name="T9" fmla="*/ 811 h 3175"/>
                <a:gd name="T10" fmla="*/ 2511 w 2513"/>
                <a:gd name="T11" fmla="*/ 813 h 3175"/>
                <a:gd name="T12" fmla="*/ 2513 w 2513"/>
                <a:gd name="T13" fmla="*/ 813 h 3175"/>
                <a:gd name="T14" fmla="*/ 2513 w 2513"/>
                <a:gd name="T15" fmla="*/ 2892 h 3175"/>
                <a:gd name="T16" fmla="*/ 2230 w 2513"/>
                <a:gd name="T17" fmla="*/ 3175 h 3175"/>
                <a:gd name="T18" fmla="*/ 283 w 2513"/>
                <a:gd name="T19" fmla="*/ 3175 h 3175"/>
                <a:gd name="T20" fmla="*/ 0 w 2513"/>
                <a:gd name="T21" fmla="*/ 2892 h 3175"/>
                <a:gd name="T22" fmla="*/ 0 w 2513"/>
                <a:gd name="T23" fmla="*/ 284 h 3175"/>
                <a:gd name="T24" fmla="*/ 283 w 2513"/>
                <a:gd name="T25" fmla="*/ 0 h 3175"/>
                <a:gd name="T26" fmla="*/ 1682 w 2513"/>
                <a:gd name="T27" fmla="*/ 141 h 3175"/>
                <a:gd name="T28" fmla="*/ 1682 w 2513"/>
                <a:gd name="T29" fmla="*/ 141 h 3175"/>
                <a:gd name="T30" fmla="*/ 1682 w 2513"/>
                <a:gd name="T31" fmla="*/ 775 h 3175"/>
                <a:gd name="T32" fmla="*/ 1738 w 2513"/>
                <a:gd name="T33" fmla="*/ 832 h 3175"/>
                <a:gd name="T34" fmla="*/ 2373 w 2513"/>
                <a:gd name="T35" fmla="*/ 832 h 3175"/>
                <a:gd name="T36" fmla="*/ 1682 w 2513"/>
                <a:gd name="T37" fmla="*/ 141 h 3175"/>
                <a:gd name="T38" fmla="*/ 113 w 2513"/>
                <a:gd name="T39" fmla="*/ 2892 h 3175"/>
                <a:gd name="T40" fmla="*/ 113 w 2513"/>
                <a:gd name="T41" fmla="*/ 2892 h 3175"/>
                <a:gd name="T42" fmla="*/ 283 w 2513"/>
                <a:gd name="T43" fmla="*/ 3062 h 3175"/>
                <a:gd name="T44" fmla="*/ 2230 w 2513"/>
                <a:gd name="T45" fmla="*/ 3062 h 3175"/>
                <a:gd name="T46" fmla="*/ 2400 w 2513"/>
                <a:gd name="T47" fmla="*/ 2892 h 3175"/>
                <a:gd name="T48" fmla="*/ 2400 w 2513"/>
                <a:gd name="T49" fmla="*/ 945 h 3175"/>
                <a:gd name="T50" fmla="*/ 1738 w 2513"/>
                <a:gd name="T51" fmla="*/ 945 h 3175"/>
                <a:gd name="T52" fmla="*/ 1568 w 2513"/>
                <a:gd name="T53" fmla="*/ 775 h 3175"/>
                <a:gd name="T54" fmla="*/ 1568 w 2513"/>
                <a:gd name="T55" fmla="*/ 113 h 3175"/>
                <a:gd name="T56" fmla="*/ 283 w 2513"/>
                <a:gd name="T57" fmla="*/ 113 h 3175"/>
                <a:gd name="T58" fmla="*/ 113 w 2513"/>
                <a:gd name="T59" fmla="*/ 284 h 3175"/>
                <a:gd name="T60" fmla="*/ 113 w 2513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3" h="3175">
                  <a:moveTo>
                    <a:pt x="283" y="0"/>
                  </a:moveTo>
                  <a:lnTo>
                    <a:pt x="1700" y="0"/>
                  </a:lnTo>
                  <a:lnTo>
                    <a:pt x="1700" y="1"/>
                  </a:lnTo>
                  <a:lnTo>
                    <a:pt x="1701" y="0"/>
                  </a:lnTo>
                  <a:lnTo>
                    <a:pt x="2513" y="811"/>
                  </a:lnTo>
                  <a:lnTo>
                    <a:pt x="2511" y="813"/>
                  </a:lnTo>
                  <a:lnTo>
                    <a:pt x="2513" y="813"/>
                  </a:lnTo>
                  <a:lnTo>
                    <a:pt x="2513" y="2892"/>
                  </a:lnTo>
                  <a:cubicBezTo>
                    <a:pt x="2513" y="3048"/>
                    <a:pt x="2386" y="3175"/>
                    <a:pt x="2230" y="3175"/>
                  </a:cubicBezTo>
                  <a:lnTo>
                    <a:pt x="283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3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8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89" y="3062"/>
                    <a:pt x="283" y="3062"/>
                  </a:cubicBezTo>
                  <a:lnTo>
                    <a:pt x="2230" y="3062"/>
                  </a:lnTo>
                  <a:cubicBezTo>
                    <a:pt x="2323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8" y="945"/>
                  </a:lnTo>
                  <a:cubicBezTo>
                    <a:pt x="1644" y="945"/>
                    <a:pt x="1568" y="869"/>
                    <a:pt x="1568" y="775"/>
                  </a:cubicBezTo>
                  <a:lnTo>
                    <a:pt x="1568" y="113"/>
                  </a:lnTo>
                  <a:lnTo>
                    <a:pt x="283" y="113"/>
                  </a:lnTo>
                  <a:cubicBezTo>
                    <a:pt x="189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8734708" y="3468905"/>
              <a:ext cx="1186146" cy="11861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7700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&lt;&gt;</a:t>
              </a:r>
              <a:endParaRPr kumimoji="0" lang="bg-BG" altLang="bg-BG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5" name="Arrow: Right 24"/>
          <p:cNvSpPr/>
          <p:nvPr/>
        </p:nvSpPr>
        <p:spPr>
          <a:xfrm>
            <a:off x="5099202" y="4280772"/>
            <a:ext cx="2028825" cy="18097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TextBox 25"/>
          <p:cNvSpPr txBox="1"/>
          <p:nvPr/>
        </p:nvSpPr>
        <p:spPr>
          <a:xfrm>
            <a:off x="2699929" y="5455342"/>
            <a:ext cx="1932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71916" y="5455342"/>
            <a:ext cx="1569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11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8383" y="91119"/>
            <a:ext cx="886383" cy="1497651"/>
          </a:xfrm>
        </p:spPr>
      </p:pic>
    </p:spTree>
    <p:extLst>
      <p:ext uri="{BB962C8B-B14F-4D97-AF65-F5344CB8AC3E}">
        <p14:creationId xmlns:p14="http://schemas.microsoft.com/office/powerpoint/2010/main" val="4092931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Templates Contain Other Components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691703" y="1815151"/>
            <a:ext cx="750961" cy="960073"/>
            <a:chOff x="4476750" y="2849565"/>
            <a:chExt cx="1578763" cy="2018384"/>
          </a:xfrm>
          <a:solidFill>
            <a:srgbClr val="C00000"/>
          </a:solidFill>
        </p:grpSpPr>
        <p:sp>
          <p:nvSpPr>
            <p:cNvPr id="5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71164" y="1815151"/>
            <a:ext cx="750961" cy="960073"/>
            <a:chOff x="8538400" y="2849565"/>
            <a:chExt cx="1578763" cy="2018384"/>
          </a:xfrm>
          <a:solidFill>
            <a:srgbClr val="C00000"/>
          </a:solidFill>
        </p:grpSpPr>
        <p:sp>
          <p:nvSpPr>
            <p:cNvPr id="10" name="Freeform 14"/>
            <p:cNvSpPr>
              <a:spLocks noEditPoints="1"/>
            </p:cNvSpPr>
            <p:nvPr/>
          </p:nvSpPr>
          <p:spPr bwMode="auto">
            <a:xfrm>
              <a:off x="8538400" y="2849565"/>
              <a:ext cx="1578763" cy="2018384"/>
            </a:xfrm>
            <a:custGeom>
              <a:avLst/>
              <a:gdLst>
                <a:gd name="T0" fmla="*/ 283 w 2513"/>
                <a:gd name="T1" fmla="*/ 0 h 3175"/>
                <a:gd name="T2" fmla="*/ 1700 w 2513"/>
                <a:gd name="T3" fmla="*/ 0 h 3175"/>
                <a:gd name="T4" fmla="*/ 1700 w 2513"/>
                <a:gd name="T5" fmla="*/ 1 h 3175"/>
                <a:gd name="T6" fmla="*/ 1701 w 2513"/>
                <a:gd name="T7" fmla="*/ 0 h 3175"/>
                <a:gd name="T8" fmla="*/ 2513 w 2513"/>
                <a:gd name="T9" fmla="*/ 811 h 3175"/>
                <a:gd name="T10" fmla="*/ 2511 w 2513"/>
                <a:gd name="T11" fmla="*/ 813 h 3175"/>
                <a:gd name="T12" fmla="*/ 2513 w 2513"/>
                <a:gd name="T13" fmla="*/ 813 h 3175"/>
                <a:gd name="T14" fmla="*/ 2513 w 2513"/>
                <a:gd name="T15" fmla="*/ 2892 h 3175"/>
                <a:gd name="T16" fmla="*/ 2230 w 2513"/>
                <a:gd name="T17" fmla="*/ 3175 h 3175"/>
                <a:gd name="T18" fmla="*/ 283 w 2513"/>
                <a:gd name="T19" fmla="*/ 3175 h 3175"/>
                <a:gd name="T20" fmla="*/ 0 w 2513"/>
                <a:gd name="T21" fmla="*/ 2892 h 3175"/>
                <a:gd name="T22" fmla="*/ 0 w 2513"/>
                <a:gd name="T23" fmla="*/ 284 h 3175"/>
                <a:gd name="T24" fmla="*/ 283 w 2513"/>
                <a:gd name="T25" fmla="*/ 0 h 3175"/>
                <a:gd name="T26" fmla="*/ 1682 w 2513"/>
                <a:gd name="T27" fmla="*/ 141 h 3175"/>
                <a:gd name="T28" fmla="*/ 1682 w 2513"/>
                <a:gd name="T29" fmla="*/ 141 h 3175"/>
                <a:gd name="T30" fmla="*/ 1682 w 2513"/>
                <a:gd name="T31" fmla="*/ 775 h 3175"/>
                <a:gd name="T32" fmla="*/ 1738 w 2513"/>
                <a:gd name="T33" fmla="*/ 832 h 3175"/>
                <a:gd name="T34" fmla="*/ 2373 w 2513"/>
                <a:gd name="T35" fmla="*/ 832 h 3175"/>
                <a:gd name="T36" fmla="*/ 1682 w 2513"/>
                <a:gd name="T37" fmla="*/ 141 h 3175"/>
                <a:gd name="T38" fmla="*/ 113 w 2513"/>
                <a:gd name="T39" fmla="*/ 2892 h 3175"/>
                <a:gd name="T40" fmla="*/ 113 w 2513"/>
                <a:gd name="T41" fmla="*/ 2892 h 3175"/>
                <a:gd name="T42" fmla="*/ 283 w 2513"/>
                <a:gd name="T43" fmla="*/ 3062 h 3175"/>
                <a:gd name="T44" fmla="*/ 2230 w 2513"/>
                <a:gd name="T45" fmla="*/ 3062 h 3175"/>
                <a:gd name="T46" fmla="*/ 2400 w 2513"/>
                <a:gd name="T47" fmla="*/ 2892 h 3175"/>
                <a:gd name="T48" fmla="*/ 2400 w 2513"/>
                <a:gd name="T49" fmla="*/ 945 h 3175"/>
                <a:gd name="T50" fmla="*/ 1738 w 2513"/>
                <a:gd name="T51" fmla="*/ 945 h 3175"/>
                <a:gd name="T52" fmla="*/ 1568 w 2513"/>
                <a:gd name="T53" fmla="*/ 775 h 3175"/>
                <a:gd name="T54" fmla="*/ 1568 w 2513"/>
                <a:gd name="T55" fmla="*/ 113 h 3175"/>
                <a:gd name="T56" fmla="*/ 283 w 2513"/>
                <a:gd name="T57" fmla="*/ 113 h 3175"/>
                <a:gd name="T58" fmla="*/ 113 w 2513"/>
                <a:gd name="T59" fmla="*/ 284 h 3175"/>
                <a:gd name="T60" fmla="*/ 113 w 2513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3" h="3175">
                  <a:moveTo>
                    <a:pt x="283" y="0"/>
                  </a:moveTo>
                  <a:lnTo>
                    <a:pt x="1700" y="0"/>
                  </a:lnTo>
                  <a:lnTo>
                    <a:pt x="1700" y="1"/>
                  </a:lnTo>
                  <a:lnTo>
                    <a:pt x="1701" y="0"/>
                  </a:lnTo>
                  <a:lnTo>
                    <a:pt x="2513" y="811"/>
                  </a:lnTo>
                  <a:lnTo>
                    <a:pt x="2511" y="813"/>
                  </a:lnTo>
                  <a:lnTo>
                    <a:pt x="2513" y="813"/>
                  </a:lnTo>
                  <a:lnTo>
                    <a:pt x="2513" y="2892"/>
                  </a:lnTo>
                  <a:cubicBezTo>
                    <a:pt x="2513" y="3048"/>
                    <a:pt x="2386" y="3175"/>
                    <a:pt x="2230" y="3175"/>
                  </a:cubicBezTo>
                  <a:lnTo>
                    <a:pt x="283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3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8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89" y="3062"/>
                    <a:pt x="283" y="3062"/>
                  </a:cubicBezTo>
                  <a:lnTo>
                    <a:pt x="2230" y="3062"/>
                  </a:lnTo>
                  <a:cubicBezTo>
                    <a:pt x="2323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8" y="945"/>
                  </a:lnTo>
                  <a:cubicBezTo>
                    <a:pt x="1644" y="945"/>
                    <a:pt x="1568" y="869"/>
                    <a:pt x="1568" y="775"/>
                  </a:cubicBezTo>
                  <a:lnTo>
                    <a:pt x="1568" y="113"/>
                  </a:lnTo>
                  <a:lnTo>
                    <a:pt x="283" y="113"/>
                  </a:lnTo>
                  <a:cubicBezTo>
                    <a:pt x="189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8734708" y="3468905"/>
              <a:ext cx="1186146" cy="11861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360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anose="020B0604020202020204" pitchFamily="34" charset="0"/>
                </a:rPr>
                <a:t>&lt;&gt;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69833" y="3528709"/>
            <a:ext cx="750961" cy="960073"/>
            <a:chOff x="4476750" y="2849565"/>
            <a:chExt cx="1578763" cy="2018384"/>
          </a:xfrm>
          <a:solidFill>
            <a:srgbClr val="0070C0"/>
          </a:solidFill>
        </p:grpSpPr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80303" y="3528709"/>
            <a:ext cx="750961" cy="960073"/>
            <a:chOff x="8538400" y="2849565"/>
            <a:chExt cx="1578763" cy="2018384"/>
          </a:xfrm>
          <a:solidFill>
            <a:srgbClr val="0070C0"/>
          </a:solidFill>
        </p:grpSpPr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538400" y="2849565"/>
              <a:ext cx="1578763" cy="2018384"/>
            </a:xfrm>
            <a:custGeom>
              <a:avLst/>
              <a:gdLst>
                <a:gd name="T0" fmla="*/ 283 w 2513"/>
                <a:gd name="T1" fmla="*/ 0 h 3175"/>
                <a:gd name="T2" fmla="*/ 1700 w 2513"/>
                <a:gd name="T3" fmla="*/ 0 h 3175"/>
                <a:gd name="T4" fmla="*/ 1700 w 2513"/>
                <a:gd name="T5" fmla="*/ 1 h 3175"/>
                <a:gd name="T6" fmla="*/ 1701 w 2513"/>
                <a:gd name="T7" fmla="*/ 0 h 3175"/>
                <a:gd name="T8" fmla="*/ 2513 w 2513"/>
                <a:gd name="T9" fmla="*/ 811 h 3175"/>
                <a:gd name="T10" fmla="*/ 2511 w 2513"/>
                <a:gd name="T11" fmla="*/ 813 h 3175"/>
                <a:gd name="T12" fmla="*/ 2513 w 2513"/>
                <a:gd name="T13" fmla="*/ 813 h 3175"/>
                <a:gd name="T14" fmla="*/ 2513 w 2513"/>
                <a:gd name="T15" fmla="*/ 2892 h 3175"/>
                <a:gd name="T16" fmla="*/ 2230 w 2513"/>
                <a:gd name="T17" fmla="*/ 3175 h 3175"/>
                <a:gd name="T18" fmla="*/ 283 w 2513"/>
                <a:gd name="T19" fmla="*/ 3175 h 3175"/>
                <a:gd name="T20" fmla="*/ 0 w 2513"/>
                <a:gd name="T21" fmla="*/ 2892 h 3175"/>
                <a:gd name="T22" fmla="*/ 0 w 2513"/>
                <a:gd name="T23" fmla="*/ 284 h 3175"/>
                <a:gd name="T24" fmla="*/ 283 w 2513"/>
                <a:gd name="T25" fmla="*/ 0 h 3175"/>
                <a:gd name="T26" fmla="*/ 1682 w 2513"/>
                <a:gd name="T27" fmla="*/ 141 h 3175"/>
                <a:gd name="T28" fmla="*/ 1682 w 2513"/>
                <a:gd name="T29" fmla="*/ 141 h 3175"/>
                <a:gd name="T30" fmla="*/ 1682 w 2513"/>
                <a:gd name="T31" fmla="*/ 775 h 3175"/>
                <a:gd name="T32" fmla="*/ 1738 w 2513"/>
                <a:gd name="T33" fmla="*/ 832 h 3175"/>
                <a:gd name="T34" fmla="*/ 2373 w 2513"/>
                <a:gd name="T35" fmla="*/ 832 h 3175"/>
                <a:gd name="T36" fmla="*/ 1682 w 2513"/>
                <a:gd name="T37" fmla="*/ 141 h 3175"/>
                <a:gd name="T38" fmla="*/ 113 w 2513"/>
                <a:gd name="T39" fmla="*/ 2892 h 3175"/>
                <a:gd name="T40" fmla="*/ 113 w 2513"/>
                <a:gd name="T41" fmla="*/ 2892 h 3175"/>
                <a:gd name="T42" fmla="*/ 283 w 2513"/>
                <a:gd name="T43" fmla="*/ 3062 h 3175"/>
                <a:gd name="T44" fmla="*/ 2230 w 2513"/>
                <a:gd name="T45" fmla="*/ 3062 h 3175"/>
                <a:gd name="T46" fmla="*/ 2400 w 2513"/>
                <a:gd name="T47" fmla="*/ 2892 h 3175"/>
                <a:gd name="T48" fmla="*/ 2400 w 2513"/>
                <a:gd name="T49" fmla="*/ 945 h 3175"/>
                <a:gd name="T50" fmla="*/ 1738 w 2513"/>
                <a:gd name="T51" fmla="*/ 945 h 3175"/>
                <a:gd name="T52" fmla="*/ 1568 w 2513"/>
                <a:gd name="T53" fmla="*/ 775 h 3175"/>
                <a:gd name="T54" fmla="*/ 1568 w 2513"/>
                <a:gd name="T55" fmla="*/ 113 h 3175"/>
                <a:gd name="T56" fmla="*/ 283 w 2513"/>
                <a:gd name="T57" fmla="*/ 113 h 3175"/>
                <a:gd name="T58" fmla="*/ 113 w 2513"/>
                <a:gd name="T59" fmla="*/ 284 h 3175"/>
                <a:gd name="T60" fmla="*/ 113 w 2513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3" h="3175">
                  <a:moveTo>
                    <a:pt x="283" y="0"/>
                  </a:moveTo>
                  <a:lnTo>
                    <a:pt x="1700" y="0"/>
                  </a:lnTo>
                  <a:lnTo>
                    <a:pt x="1700" y="1"/>
                  </a:lnTo>
                  <a:lnTo>
                    <a:pt x="1701" y="0"/>
                  </a:lnTo>
                  <a:lnTo>
                    <a:pt x="2513" y="811"/>
                  </a:lnTo>
                  <a:lnTo>
                    <a:pt x="2511" y="813"/>
                  </a:lnTo>
                  <a:lnTo>
                    <a:pt x="2513" y="813"/>
                  </a:lnTo>
                  <a:lnTo>
                    <a:pt x="2513" y="2892"/>
                  </a:lnTo>
                  <a:cubicBezTo>
                    <a:pt x="2513" y="3048"/>
                    <a:pt x="2386" y="3175"/>
                    <a:pt x="2230" y="3175"/>
                  </a:cubicBezTo>
                  <a:lnTo>
                    <a:pt x="283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3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8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89" y="3062"/>
                    <a:pt x="283" y="3062"/>
                  </a:cubicBezTo>
                  <a:lnTo>
                    <a:pt x="2230" y="3062"/>
                  </a:lnTo>
                  <a:cubicBezTo>
                    <a:pt x="2323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8" y="945"/>
                  </a:lnTo>
                  <a:cubicBezTo>
                    <a:pt x="1644" y="945"/>
                    <a:pt x="1568" y="869"/>
                    <a:pt x="1568" y="775"/>
                  </a:cubicBezTo>
                  <a:lnTo>
                    <a:pt x="1568" y="113"/>
                  </a:lnTo>
                  <a:lnTo>
                    <a:pt x="283" y="113"/>
                  </a:lnTo>
                  <a:cubicBezTo>
                    <a:pt x="189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8734708" y="3468905"/>
              <a:ext cx="1186146" cy="11861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3600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&lt;&gt;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011369" y="3528709"/>
            <a:ext cx="750961" cy="960073"/>
            <a:chOff x="4476750" y="2849565"/>
            <a:chExt cx="1578763" cy="2018384"/>
          </a:xfrm>
          <a:solidFill>
            <a:srgbClr val="0070C0"/>
          </a:solidFill>
        </p:grpSpPr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29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221839" y="3528709"/>
            <a:ext cx="750961" cy="960073"/>
            <a:chOff x="8538400" y="2849565"/>
            <a:chExt cx="1578763" cy="2018384"/>
          </a:xfrm>
          <a:solidFill>
            <a:srgbClr val="0070C0"/>
          </a:solidFill>
        </p:grpSpPr>
        <p:sp>
          <p:nvSpPr>
            <p:cNvPr id="31" name="Freeform 14"/>
            <p:cNvSpPr>
              <a:spLocks noEditPoints="1"/>
            </p:cNvSpPr>
            <p:nvPr/>
          </p:nvSpPr>
          <p:spPr bwMode="auto">
            <a:xfrm>
              <a:off x="8538400" y="2849565"/>
              <a:ext cx="1578763" cy="2018384"/>
            </a:xfrm>
            <a:custGeom>
              <a:avLst/>
              <a:gdLst>
                <a:gd name="T0" fmla="*/ 283 w 2513"/>
                <a:gd name="T1" fmla="*/ 0 h 3175"/>
                <a:gd name="T2" fmla="*/ 1700 w 2513"/>
                <a:gd name="T3" fmla="*/ 0 h 3175"/>
                <a:gd name="T4" fmla="*/ 1700 w 2513"/>
                <a:gd name="T5" fmla="*/ 1 h 3175"/>
                <a:gd name="T6" fmla="*/ 1701 w 2513"/>
                <a:gd name="T7" fmla="*/ 0 h 3175"/>
                <a:gd name="T8" fmla="*/ 2513 w 2513"/>
                <a:gd name="T9" fmla="*/ 811 h 3175"/>
                <a:gd name="T10" fmla="*/ 2511 w 2513"/>
                <a:gd name="T11" fmla="*/ 813 h 3175"/>
                <a:gd name="T12" fmla="*/ 2513 w 2513"/>
                <a:gd name="T13" fmla="*/ 813 h 3175"/>
                <a:gd name="T14" fmla="*/ 2513 w 2513"/>
                <a:gd name="T15" fmla="*/ 2892 h 3175"/>
                <a:gd name="T16" fmla="*/ 2230 w 2513"/>
                <a:gd name="T17" fmla="*/ 3175 h 3175"/>
                <a:gd name="T18" fmla="*/ 283 w 2513"/>
                <a:gd name="T19" fmla="*/ 3175 h 3175"/>
                <a:gd name="T20" fmla="*/ 0 w 2513"/>
                <a:gd name="T21" fmla="*/ 2892 h 3175"/>
                <a:gd name="T22" fmla="*/ 0 w 2513"/>
                <a:gd name="T23" fmla="*/ 284 h 3175"/>
                <a:gd name="T24" fmla="*/ 283 w 2513"/>
                <a:gd name="T25" fmla="*/ 0 h 3175"/>
                <a:gd name="T26" fmla="*/ 1682 w 2513"/>
                <a:gd name="T27" fmla="*/ 141 h 3175"/>
                <a:gd name="T28" fmla="*/ 1682 w 2513"/>
                <a:gd name="T29" fmla="*/ 141 h 3175"/>
                <a:gd name="T30" fmla="*/ 1682 w 2513"/>
                <a:gd name="T31" fmla="*/ 775 h 3175"/>
                <a:gd name="T32" fmla="*/ 1738 w 2513"/>
                <a:gd name="T33" fmla="*/ 832 h 3175"/>
                <a:gd name="T34" fmla="*/ 2373 w 2513"/>
                <a:gd name="T35" fmla="*/ 832 h 3175"/>
                <a:gd name="T36" fmla="*/ 1682 w 2513"/>
                <a:gd name="T37" fmla="*/ 141 h 3175"/>
                <a:gd name="T38" fmla="*/ 113 w 2513"/>
                <a:gd name="T39" fmla="*/ 2892 h 3175"/>
                <a:gd name="T40" fmla="*/ 113 w 2513"/>
                <a:gd name="T41" fmla="*/ 2892 h 3175"/>
                <a:gd name="T42" fmla="*/ 283 w 2513"/>
                <a:gd name="T43" fmla="*/ 3062 h 3175"/>
                <a:gd name="T44" fmla="*/ 2230 w 2513"/>
                <a:gd name="T45" fmla="*/ 3062 h 3175"/>
                <a:gd name="T46" fmla="*/ 2400 w 2513"/>
                <a:gd name="T47" fmla="*/ 2892 h 3175"/>
                <a:gd name="T48" fmla="*/ 2400 w 2513"/>
                <a:gd name="T49" fmla="*/ 945 h 3175"/>
                <a:gd name="T50" fmla="*/ 1738 w 2513"/>
                <a:gd name="T51" fmla="*/ 945 h 3175"/>
                <a:gd name="T52" fmla="*/ 1568 w 2513"/>
                <a:gd name="T53" fmla="*/ 775 h 3175"/>
                <a:gd name="T54" fmla="*/ 1568 w 2513"/>
                <a:gd name="T55" fmla="*/ 113 h 3175"/>
                <a:gd name="T56" fmla="*/ 283 w 2513"/>
                <a:gd name="T57" fmla="*/ 113 h 3175"/>
                <a:gd name="T58" fmla="*/ 113 w 2513"/>
                <a:gd name="T59" fmla="*/ 284 h 3175"/>
                <a:gd name="T60" fmla="*/ 113 w 2513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3" h="3175">
                  <a:moveTo>
                    <a:pt x="283" y="0"/>
                  </a:moveTo>
                  <a:lnTo>
                    <a:pt x="1700" y="0"/>
                  </a:lnTo>
                  <a:lnTo>
                    <a:pt x="1700" y="1"/>
                  </a:lnTo>
                  <a:lnTo>
                    <a:pt x="1701" y="0"/>
                  </a:lnTo>
                  <a:lnTo>
                    <a:pt x="2513" y="811"/>
                  </a:lnTo>
                  <a:lnTo>
                    <a:pt x="2511" y="813"/>
                  </a:lnTo>
                  <a:lnTo>
                    <a:pt x="2513" y="813"/>
                  </a:lnTo>
                  <a:lnTo>
                    <a:pt x="2513" y="2892"/>
                  </a:lnTo>
                  <a:cubicBezTo>
                    <a:pt x="2513" y="3048"/>
                    <a:pt x="2386" y="3175"/>
                    <a:pt x="2230" y="3175"/>
                  </a:cubicBezTo>
                  <a:lnTo>
                    <a:pt x="283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3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8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89" y="3062"/>
                    <a:pt x="283" y="3062"/>
                  </a:cubicBezTo>
                  <a:lnTo>
                    <a:pt x="2230" y="3062"/>
                  </a:lnTo>
                  <a:cubicBezTo>
                    <a:pt x="2323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8" y="945"/>
                  </a:lnTo>
                  <a:cubicBezTo>
                    <a:pt x="1644" y="945"/>
                    <a:pt x="1568" y="869"/>
                    <a:pt x="1568" y="775"/>
                  </a:cubicBezTo>
                  <a:lnTo>
                    <a:pt x="1568" y="113"/>
                  </a:lnTo>
                  <a:lnTo>
                    <a:pt x="283" y="113"/>
                  </a:lnTo>
                  <a:cubicBezTo>
                    <a:pt x="189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8734708" y="3468905"/>
              <a:ext cx="1186146" cy="11861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3600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&lt;&gt;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269833" y="5682016"/>
            <a:ext cx="750961" cy="960073"/>
            <a:chOff x="4476750" y="2849565"/>
            <a:chExt cx="1578763" cy="2018384"/>
          </a:xfrm>
          <a:solidFill>
            <a:srgbClr val="92D050"/>
          </a:solidFill>
        </p:grpSpPr>
        <p:sp>
          <p:nvSpPr>
            <p:cNvPr id="34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480303" y="5682016"/>
            <a:ext cx="750961" cy="960073"/>
            <a:chOff x="8538400" y="2849565"/>
            <a:chExt cx="1578763" cy="2018384"/>
          </a:xfrm>
          <a:solidFill>
            <a:srgbClr val="92D050"/>
          </a:solidFill>
        </p:grpSpPr>
        <p:sp>
          <p:nvSpPr>
            <p:cNvPr id="38" name="Freeform 14"/>
            <p:cNvSpPr>
              <a:spLocks noEditPoints="1"/>
            </p:cNvSpPr>
            <p:nvPr/>
          </p:nvSpPr>
          <p:spPr bwMode="auto">
            <a:xfrm>
              <a:off x="8538400" y="2849565"/>
              <a:ext cx="1578763" cy="2018384"/>
            </a:xfrm>
            <a:custGeom>
              <a:avLst/>
              <a:gdLst>
                <a:gd name="T0" fmla="*/ 283 w 2513"/>
                <a:gd name="T1" fmla="*/ 0 h 3175"/>
                <a:gd name="T2" fmla="*/ 1700 w 2513"/>
                <a:gd name="T3" fmla="*/ 0 h 3175"/>
                <a:gd name="T4" fmla="*/ 1700 w 2513"/>
                <a:gd name="T5" fmla="*/ 1 h 3175"/>
                <a:gd name="T6" fmla="*/ 1701 w 2513"/>
                <a:gd name="T7" fmla="*/ 0 h 3175"/>
                <a:gd name="T8" fmla="*/ 2513 w 2513"/>
                <a:gd name="T9" fmla="*/ 811 h 3175"/>
                <a:gd name="T10" fmla="*/ 2511 w 2513"/>
                <a:gd name="T11" fmla="*/ 813 h 3175"/>
                <a:gd name="T12" fmla="*/ 2513 w 2513"/>
                <a:gd name="T13" fmla="*/ 813 h 3175"/>
                <a:gd name="T14" fmla="*/ 2513 w 2513"/>
                <a:gd name="T15" fmla="*/ 2892 h 3175"/>
                <a:gd name="T16" fmla="*/ 2230 w 2513"/>
                <a:gd name="T17" fmla="*/ 3175 h 3175"/>
                <a:gd name="T18" fmla="*/ 283 w 2513"/>
                <a:gd name="T19" fmla="*/ 3175 h 3175"/>
                <a:gd name="T20" fmla="*/ 0 w 2513"/>
                <a:gd name="T21" fmla="*/ 2892 h 3175"/>
                <a:gd name="T22" fmla="*/ 0 w 2513"/>
                <a:gd name="T23" fmla="*/ 284 h 3175"/>
                <a:gd name="T24" fmla="*/ 283 w 2513"/>
                <a:gd name="T25" fmla="*/ 0 h 3175"/>
                <a:gd name="T26" fmla="*/ 1682 w 2513"/>
                <a:gd name="T27" fmla="*/ 141 h 3175"/>
                <a:gd name="T28" fmla="*/ 1682 w 2513"/>
                <a:gd name="T29" fmla="*/ 141 h 3175"/>
                <a:gd name="T30" fmla="*/ 1682 w 2513"/>
                <a:gd name="T31" fmla="*/ 775 h 3175"/>
                <a:gd name="T32" fmla="*/ 1738 w 2513"/>
                <a:gd name="T33" fmla="*/ 832 h 3175"/>
                <a:gd name="T34" fmla="*/ 2373 w 2513"/>
                <a:gd name="T35" fmla="*/ 832 h 3175"/>
                <a:gd name="T36" fmla="*/ 1682 w 2513"/>
                <a:gd name="T37" fmla="*/ 141 h 3175"/>
                <a:gd name="T38" fmla="*/ 113 w 2513"/>
                <a:gd name="T39" fmla="*/ 2892 h 3175"/>
                <a:gd name="T40" fmla="*/ 113 w 2513"/>
                <a:gd name="T41" fmla="*/ 2892 h 3175"/>
                <a:gd name="T42" fmla="*/ 283 w 2513"/>
                <a:gd name="T43" fmla="*/ 3062 h 3175"/>
                <a:gd name="T44" fmla="*/ 2230 w 2513"/>
                <a:gd name="T45" fmla="*/ 3062 h 3175"/>
                <a:gd name="T46" fmla="*/ 2400 w 2513"/>
                <a:gd name="T47" fmla="*/ 2892 h 3175"/>
                <a:gd name="T48" fmla="*/ 2400 w 2513"/>
                <a:gd name="T49" fmla="*/ 945 h 3175"/>
                <a:gd name="T50" fmla="*/ 1738 w 2513"/>
                <a:gd name="T51" fmla="*/ 945 h 3175"/>
                <a:gd name="T52" fmla="*/ 1568 w 2513"/>
                <a:gd name="T53" fmla="*/ 775 h 3175"/>
                <a:gd name="T54" fmla="*/ 1568 w 2513"/>
                <a:gd name="T55" fmla="*/ 113 h 3175"/>
                <a:gd name="T56" fmla="*/ 283 w 2513"/>
                <a:gd name="T57" fmla="*/ 113 h 3175"/>
                <a:gd name="T58" fmla="*/ 113 w 2513"/>
                <a:gd name="T59" fmla="*/ 284 h 3175"/>
                <a:gd name="T60" fmla="*/ 113 w 2513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3" h="3175">
                  <a:moveTo>
                    <a:pt x="283" y="0"/>
                  </a:moveTo>
                  <a:lnTo>
                    <a:pt x="1700" y="0"/>
                  </a:lnTo>
                  <a:lnTo>
                    <a:pt x="1700" y="1"/>
                  </a:lnTo>
                  <a:lnTo>
                    <a:pt x="1701" y="0"/>
                  </a:lnTo>
                  <a:lnTo>
                    <a:pt x="2513" y="811"/>
                  </a:lnTo>
                  <a:lnTo>
                    <a:pt x="2511" y="813"/>
                  </a:lnTo>
                  <a:lnTo>
                    <a:pt x="2513" y="813"/>
                  </a:lnTo>
                  <a:lnTo>
                    <a:pt x="2513" y="2892"/>
                  </a:lnTo>
                  <a:cubicBezTo>
                    <a:pt x="2513" y="3048"/>
                    <a:pt x="2386" y="3175"/>
                    <a:pt x="2230" y="3175"/>
                  </a:cubicBezTo>
                  <a:lnTo>
                    <a:pt x="283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3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8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89" y="3062"/>
                    <a:pt x="283" y="3062"/>
                  </a:cubicBezTo>
                  <a:lnTo>
                    <a:pt x="2230" y="3062"/>
                  </a:lnTo>
                  <a:cubicBezTo>
                    <a:pt x="2323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8" y="945"/>
                  </a:lnTo>
                  <a:cubicBezTo>
                    <a:pt x="1644" y="945"/>
                    <a:pt x="1568" y="869"/>
                    <a:pt x="1568" y="775"/>
                  </a:cubicBezTo>
                  <a:lnTo>
                    <a:pt x="1568" y="113"/>
                  </a:lnTo>
                  <a:lnTo>
                    <a:pt x="283" y="113"/>
                  </a:lnTo>
                  <a:cubicBezTo>
                    <a:pt x="189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39" name="Rectangle 15"/>
            <p:cNvSpPr>
              <a:spLocks noChangeArrowheads="1"/>
            </p:cNvSpPr>
            <p:nvPr/>
          </p:nvSpPr>
          <p:spPr bwMode="auto">
            <a:xfrm>
              <a:off x="8734708" y="3468905"/>
              <a:ext cx="1186146" cy="11861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3600" i="0" u="none" strike="noStrike" cap="none" normalizeH="0" baseline="0" dirty="0">
                  <a:ln>
                    <a:noFill/>
                  </a:ln>
                  <a:solidFill>
                    <a:srgbClr val="92D050"/>
                  </a:solidFill>
                  <a:effectLst/>
                  <a:latin typeface="Arial" panose="020B0604020202020204" pitchFamily="34" charset="0"/>
                </a:rPr>
                <a:t>&lt;&gt;</a:t>
              </a:r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>
            <a:off x="3255285" y="4612944"/>
            <a:ext cx="0" cy="928048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246644" y="2866029"/>
            <a:ext cx="0" cy="341194"/>
          </a:xfrm>
          <a:prstGeom prst="line">
            <a:avLst/>
          </a:prstGeom>
          <a:ln w="31750">
            <a:solidFill>
              <a:schemeClr val="tx1"/>
            </a:solidFill>
            <a:prstDash val="sysDash"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248167" y="3207223"/>
            <a:ext cx="3998477" cy="0"/>
          </a:xfrm>
          <a:prstGeom prst="line">
            <a:avLst/>
          </a:prstGeom>
          <a:ln w="31750">
            <a:solidFill>
              <a:schemeClr val="tx1"/>
            </a:solidFill>
            <a:prstDash val="sysDash"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246644" y="3207223"/>
            <a:ext cx="2743517" cy="0"/>
          </a:xfrm>
          <a:prstGeom prst="line">
            <a:avLst/>
          </a:prstGeom>
          <a:ln w="31750">
            <a:solidFill>
              <a:schemeClr val="tx1"/>
            </a:solidFill>
            <a:prstDash val="sysDash"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990161" y="3207223"/>
            <a:ext cx="0" cy="321486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261815" y="3206466"/>
            <a:ext cx="0" cy="321486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63588" y="1966070"/>
            <a:ext cx="1432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15502" y="1966070"/>
            <a:ext cx="1171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47320" y="3766592"/>
            <a:ext cx="1171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 A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4757" y="3751467"/>
            <a:ext cx="1432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 A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061662" y="3679628"/>
            <a:ext cx="1171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 B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462765" y="3679628"/>
            <a:ext cx="1432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 B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47320" y="5808109"/>
            <a:ext cx="1364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Grandchild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14756" y="5808109"/>
            <a:ext cx="1432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Grandchild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199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Metadata links the Template to the Component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796719" y="2171700"/>
            <a:ext cx="750961" cy="960073"/>
            <a:chOff x="4476750" y="2849565"/>
            <a:chExt cx="1578763" cy="2018384"/>
          </a:xfrm>
          <a:solidFill>
            <a:srgbClr val="0070C0"/>
          </a:solidFill>
        </p:grpSpPr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96719" y="5459103"/>
            <a:ext cx="750961" cy="960073"/>
            <a:chOff x="8538400" y="2849565"/>
            <a:chExt cx="1578763" cy="2018384"/>
          </a:xfrm>
          <a:solidFill>
            <a:srgbClr val="0070C0"/>
          </a:solidFill>
        </p:grpSpPr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8538400" y="2849565"/>
              <a:ext cx="1578763" cy="2018384"/>
            </a:xfrm>
            <a:custGeom>
              <a:avLst/>
              <a:gdLst>
                <a:gd name="T0" fmla="*/ 283 w 2513"/>
                <a:gd name="T1" fmla="*/ 0 h 3175"/>
                <a:gd name="T2" fmla="*/ 1700 w 2513"/>
                <a:gd name="T3" fmla="*/ 0 h 3175"/>
                <a:gd name="T4" fmla="*/ 1700 w 2513"/>
                <a:gd name="T5" fmla="*/ 1 h 3175"/>
                <a:gd name="T6" fmla="*/ 1701 w 2513"/>
                <a:gd name="T7" fmla="*/ 0 h 3175"/>
                <a:gd name="T8" fmla="*/ 2513 w 2513"/>
                <a:gd name="T9" fmla="*/ 811 h 3175"/>
                <a:gd name="T10" fmla="*/ 2511 w 2513"/>
                <a:gd name="T11" fmla="*/ 813 h 3175"/>
                <a:gd name="T12" fmla="*/ 2513 w 2513"/>
                <a:gd name="T13" fmla="*/ 813 h 3175"/>
                <a:gd name="T14" fmla="*/ 2513 w 2513"/>
                <a:gd name="T15" fmla="*/ 2892 h 3175"/>
                <a:gd name="T16" fmla="*/ 2230 w 2513"/>
                <a:gd name="T17" fmla="*/ 3175 h 3175"/>
                <a:gd name="T18" fmla="*/ 283 w 2513"/>
                <a:gd name="T19" fmla="*/ 3175 h 3175"/>
                <a:gd name="T20" fmla="*/ 0 w 2513"/>
                <a:gd name="T21" fmla="*/ 2892 h 3175"/>
                <a:gd name="T22" fmla="*/ 0 w 2513"/>
                <a:gd name="T23" fmla="*/ 284 h 3175"/>
                <a:gd name="T24" fmla="*/ 283 w 2513"/>
                <a:gd name="T25" fmla="*/ 0 h 3175"/>
                <a:gd name="T26" fmla="*/ 1682 w 2513"/>
                <a:gd name="T27" fmla="*/ 141 h 3175"/>
                <a:gd name="T28" fmla="*/ 1682 w 2513"/>
                <a:gd name="T29" fmla="*/ 141 h 3175"/>
                <a:gd name="T30" fmla="*/ 1682 w 2513"/>
                <a:gd name="T31" fmla="*/ 775 h 3175"/>
                <a:gd name="T32" fmla="*/ 1738 w 2513"/>
                <a:gd name="T33" fmla="*/ 832 h 3175"/>
                <a:gd name="T34" fmla="*/ 2373 w 2513"/>
                <a:gd name="T35" fmla="*/ 832 h 3175"/>
                <a:gd name="T36" fmla="*/ 1682 w 2513"/>
                <a:gd name="T37" fmla="*/ 141 h 3175"/>
                <a:gd name="T38" fmla="*/ 113 w 2513"/>
                <a:gd name="T39" fmla="*/ 2892 h 3175"/>
                <a:gd name="T40" fmla="*/ 113 w 2513"/>
                <a:gd name="T41" fmla="*/ 2892 h 3175"/>
                <a:gd name="T42" fmla="*/ 283 w 2513"/>
                <a:gd name="T43" fmla="*/ 3062 h 3175"/>
                <a:gd name="T44" fmla="*/ 2230 w 2513"/>
                <a:gd name="T45" fmla="*/ 3062 h 3175"/>
                <a:gd name="T46" fmla="*/ 2400 w 2513"/>
                <a:gd name="T47" fmla="*/ 2892 h 3175"/>
                <a:gd name="T48" fmla="*/ 2400 w 2513"/>
                <a:gd name="T49" fmla="*/ 945 h 3175"/>
                <a:gd name="T50" fmla="*/ 1738 w 2513"/>
                <a:gd name="T51" fmla="*/ 945 h 3175"/>
                <a:gd name="T52" fmla="*/ 1568 w 2513"/>
                <a:gd name="T53" fmla="*/ 775 h 3175"/>
                <a:gd name="T54" fmla="*/ 1568 w 2513"/>
                <a:gd name="T55" fmla="*/ 113 h 3175"/>
                <a:gd name="T56" fmla="*/ 283 w 2513"/>
                <a:gd name="T57" fmla="*/ 113 h 3175"/>
                <a:gd name="T58" fmla="*/ 113 w 2513"/>
                <a:gd name="T59" fmla="*/ 284 h 3175"/>
                <a:gd name="T60" fmla="*/ 113 w 2513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3" h="3175">
                  <a:moveTo>
                    <a:pt x="283" y="0"/>
                  </a:moveTo>
                  <a:lnTo>
                    <a:pt x="1700" y="0"/>
                  </a:lnTo>
                  <a:lnTo>
                    <a:pt x="1700" y="1"/>
                  </a:lnTo>
                  <a:lnTo>
                    <a:pt x="1701" y="0"/>
                  </a:lnTo>
                  <a:lnTo>
                    <a:pt x="2513" y="811"/>
                  </a:lnTo>
                  <a:lnTo>
                    <a:pt x="2511" y="813"/>
                  </a:lnTo>
                  <a:lnTo>
                    <a:pt x="2513" y="813"/>
                  </a:lnTo>
                  <a:lnTo>
                    <a:pt x="2513" y="2892"/>
                  </a:lnTo>
                  <a:cubicBezTo>
                    <a:pt x="2513" y="3048"/>
                    <a:pt x="2386" y="3175"/>
                    <a:pt x="2230" y="3175"/>
                  </a:cubicBezTo>
                  <a:lnTo>
                    <a:pt x="283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3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8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89" y="3062"/>
                    <a:pt x="283" y="3062"/>
                  </a:cubicBezTo>
                  <a:lnTo>
                    <a:pt x="2230" y="3062"/>
                  </a:lnTo>
                  <a:cubicBezTo>
                    <a:pt x="2323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8" y="945"/>
                  </a:lnTo>
                  <a:cubicBezTo>
                    <a:pt x="1644" y="945"/>
                    <a:pt x="1568" y="869"/>
                    <a:pt x="1568" y="775"/>
                  </a:cubicBezTo>
                  <a:lnTo>
                    <a:pt x="1568" y="113"/>
                  </a:lnTo>
                  <a:lnTo>
                    <a:pt x="283" y="113"/>
                  </a:lnTo>
                  <a:cubicBezTo>
                    <a:pt x="189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8734708" y="3468905"/>
              <a:ext cx="1186146" cy="11861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3600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&lt;&gt;</a:t>
              </a:r>
            </a:p>
          </p:txBody>
        </p:sp>
      </p:grpSp>
      <p:sp>
        <p:nvSpPr>
          <p:cNvPr id="5" name="Cloud 4"/>
          <p:cNvSpPr/>
          <p:nvPr/>
        </p:nvSpPr>
        <p:spPr>
          <a:xfrm>
            <a:off x="4623177" y="3559238"/>
            <a:ext cx="3098041" cy="1364776"/>
          </a:xfrm>
          <a:prstGeom prst="cloud">
            <a:avLst/>
          </a:prstGeom>
          <a:noFill/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TextBox 20"/>
          <p:cNvSpPr txBox="1"/>
          <p:nvPr/>
        </p:nvSpPr>
        <p:spPr>
          <a:xfrm>
            <a:off x="5350562" y="3980016"/>
            <a:ext cx="1643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Metadata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16069" y="2563471"/>
            <a:ext cx="1432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41057" y="5835749"/>
            <a:ext cx="117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452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templates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331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16" descr="Свързано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177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Data Binding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We use data binding to help coordinate  communication between a Component and its </a:t>
            </a:r>
            <a:r>
              <a:rPr lang="en-US" sz="3200">
                <a:solidFill>
                  <a:schemeClr val="bg1"/>
                </a:solidFill>
              </a:rPr>
              <a:t>Template.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60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86282" y="2023066"/>
            <a:ext cx="1578763" cy="2018384"/>
            <a:chOff x="4476750" y="2849565"/>
            <a:chExt cx="1578763" cy="2018384"/>
          </a:xfrm>
          <a:solidFill>
            <a:srgbClr val="FF0000"/>
          </a:solidFill>
        </p:grpSpPr>
        <p:sp>
          <p:nvSpPr>
            <p:cNvPr id="5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FF0000"/>
                </a:solidFill>
              </a:endParaRPr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FF0000"/>
                </a:solidFill>
              </a:endParaRPr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FF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509661" y="4319561"/>
            <a:ext cx="1932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Component</a:t>
            </a:r>
            <a:endParaRPr lang="bg-BG" sz="2800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011653" y="541421"/>
            <a:ext cx="0" cy="59075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61881" y="541421"/>
            <a:ext cx="0" cy="59075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83242" y="1311442"/>
            <a:ext cx="4223084" cy="0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275224" y="2891279"/>
            <a:ext cx="4223084" cy="0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4290562" y="4445556"/>
            <a:ext cx="4223084" cy="0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80786" y="4319561"/>
            <a:ext cx="93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DOM</a:t>
            </a:r>
            <a:endParaRPr lang="bg-BG" sz="28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87434" y="673768"/>
            <a:ext cx="2414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{{ expression }}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48600" y="1347847"/>
            <a:ext cx="209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Interpolation</a:t>
            </a:r>
            <a:endParaRPr lang="bg-BG" sz="2800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05646" y="2285999"/>
            <a:ext cx="396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[property] = “expression”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4629" y="2891279"/>
            <a:ext cx="2724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One Way Binding</a:t>
            </a:r>
            <a:endParaRPr lang="bg-BG" sz="2800" dirty="0">
              <a:solidFill>
                <a:srgbClr val="00B0F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70923" y="3828552"/>
            <a:ext cx="3446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(event) = “statement”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64931" y="4445556"/>
            <a:ext cx="2258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Event Binding</a:t>
            </a:r>
            <a:endParaRPr lang="bg-BG" sz="2800" dirty="0">
              <a:solidFill>
                <a:srgbClr val="00B0F0"/>
              </a:solidFill>
            </a:endParaRP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4393124" y="5999833"/>
            <a:ext cx="4223084" cy="0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57874" y="5382829"/>
            <a:ext cx="3857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[(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ngModel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)] = “property”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1413" y="5997404"/>
            <a:ext cx="2686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Two Way Binding</a:t>
            </a:r>
            <a:endParaRPr lang="bg-BG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97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8383" y="91119"/>
            <a:ext cx="886383" cy="1497651"/>
          </a:xfrm>
        </p:spPr>
      </p:pic>
    </p:spTree>
    <p:extLst>
      <p:ext uri="{BB962C8B-B14F-4D97-AF65-F5344CB8AC3E}">
        <p14:creationId xmlns:p14="http://schemas.microsoft.com/office/powerpoint/2010/main" val="2861013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Benefits of Angular 2 Unidirectional Data Flow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870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Easies 3-rd party widget integration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5582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No more $apple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8294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No more repeated digest cycles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0352" y="4723447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No more watchers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80810" y="4723446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No more performance issues with digest cycle and watcher limits</a:t>
            </a:r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024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Angular Modules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We use </a:t>
            </a:r>
            <a:r>
              <a:rPr lang="en-US" sz="3200" dirty="0" err="1">
                <a:solidFill>
                  <a:schemeClr val="bg1"/>
                </a:solidFill>
              </a:rPr>
              <a:t>NgModule</a:t>
            </a:r>
            <a:r>
              <a:rPr lang="en-US" sz="3200" dirty="0">
                <a:solidFill>
                  <a:schemeClr val="bg1"/>
                </a:solidFill>
              </a:rPr>
              <a:t> to organize our application into cohesive blocks of related functionality.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948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Angular Modules Organize Functionality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91870" y="2286000"/>
            <a:ext cx="7920317" cy="3581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Angular Module</a:t>
            </a:r>
            <a:endParaRPr lang="bg-BG" sz="2800" dirty="0"/>
          </a:p>
        </p:txBody>
      </p:sp>
      <p:sp>
        <p:nvSpPr>
          <p:cNvPr id="5" name="Rectangle 4"/>
          <p:cNvSpPr/>
          <p:nvPr/>
        </p:nvSpPr>
        <p:spPr>
          <a:xfrm>
            <a:off x="2828363" y="2891118"/>
            <a:ext cx="1949824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Component</a:t>
            </a:r>
          </a:p>
          <a:p>
            <a:pPr algn="ctr"/>
            <a:r>
              <a:rPr lang="en-US" sz="2800" dirty="0"/>
              <a:t>{ }</a:t>
            </a:r>
            <a:endParaRPr lang="bg-BG" sz="2800" dirty="0"/>
          </a:p>
        </p:txBody>
      </p:sp>
      <p:sp>
        <p:nvSpPr>
          <p:cNvPr id="6" name="Rectangle 5"/>
          <p:cNvSpPr/>
          <p:nvPr/>
        </p:nvSpPr>
        <p:spPr>
          <a:xfrm>
            <a:off x="5197288" y="2891118"/>
            <a:ext cx="1949824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Component</a:t>
            </a:r>
          </a:p>
          <a:p>
            <a:pPr algn="ctr"/>
            <a:r>
              <a:rPr lang="en-US" sz="2800" dirty="0"/>
              <a:t>{ }</a:t>
            </a:r>
            <a:endParaRPr lang="bg-BG" sz="2800" dirty="0"/>
          </a:p>
        </p:txBody>
      </p:sp>
      <p:sp>
        <p:nvSpPr>
          <p:cNvPr id="7" name="Rectangle 6"/>
          <p:cNvSpPr/>
          <p:nvPr/>
        </p:nvSpPr>
        <p:spPr>
          <a:xfrm>
            <a:off x="7566213" y="2891118"/>
            <a:ext cx="1949824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Component</a:t>
            </a:r>
          </a:p>
          <a:p>
            <a:pPr algn="ctr"/>
            <a:r>
              <a:rPr lang="en-US" sz="2800" dirty="0"/>
              <a:t>{ }</a:t>
            </a:r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5197288" y="4379259"/>
            <a:ext cx="1949824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Service</a:t>
            </a:r>
          </a:p>
          <a:p>
            <a:pPr algn="ctr"/>
            <a:r>
              <a:rPr lang="en-US" sz="2800" dirty="0"/>
              <a:t>{      }</a:t>
            </a:r>
            <a:endParaRPr lang="bg-BG" sz="2800" dirty="0"/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6046470" y="5046311"/>
            <a:ext cx="288438" cy="299557"/>
          </a:xfrm>
          <a:custGeom>
            <a:avLst/>
            <a:gdLst>
              <a:gd name="T0" fmla="*/ 3696 w 4149"/>
              <a:gd name="T1" fmla="*/ 1658 h 4149"/>
              <a:gd name="T2" fmla="*/ 3493 w 4149"/>
              <a:gd name="T3" fmla="*/ 1394 h 4149"/>
              <a:gd name="T4" fmla="*/ 3656 w 4149"/>
              <a:gd name="T5" fmla="*/ 1082 h 4149"/>
              <a:gd name="T6" fmla="*/ 3426 w 4149"/>
              <a:gd name="T7" fmla="*/ 493 h 4149"/>
              <a:gd name="T8" fmla="*/ 3067 w 4149"/>
              <a:gd name="T9" fmla="*/ 493 h 4149"/>
              <a:gd name="T10" fmla="*/ 2825 w 4149"/>
              <a:gd name="T11" fmla="*/ 671 h 4149"/>
              <a:gd name="T12" fmla="*/ 2597 w 4149"/>
              <a:gd name="T13" fmla="*/ 589 h 4149"/>
              <a:gd name="T14" fmla="*/ 2491 w 4149"/>
              <a:gd name="T15" fmla="*/ 254 h 4149"/>
              <a:gd name="T16" fmla="*/ 1912 w 4149"/>
              <a:gd name="T17" fmla="*/ 0 h 4149"/>
              <a:gd name="T18" fmla="*/ 1658 w 4149"/>
              <a:gd name="T19" fmla="*/ 453 h 4149"/>
              <a:gd name="T20" fmla="*/ 1394 w 4149"/>
              <a:gd name="T21" fmla="*/ 655 h 4149"/>
              <a:gd name="T22" fmla="*/ 1223 w 4149"/>
              <a:gd name="T23" fmla="*/ 634 h 4149"/>
              <a:gd name="T24" fmla="*/ 902 w 4149"/>
              <a:gd name="T25" fmla="*/ 419 h 4149"/>
              <a:gd name="T26" fmla="*/ 493 w 4149"/>
              <a:gd name="T27" fmla="*/ 722 h 4149"/>
              <a:gd name="T28" fmla="*/ 493 w 4149"/>
              <a:gd name="T29" fmla="*/ 1082 h 4149"/>
              <a:gd name="T30" fmla="*/ 655 w 4149"/>
              <a:gd name="T31" fmla="*/ 1394 h 4149"/>
              <a:gd name="T32" fmla="*/ 453 w 4149"/>
              <a:gd name="T33" fmla="*/ 1658 h 4149"/>
              <a:gd name="T34" fmla="*/ 0 w 4149"/>
              <a:gd name="T35" fmla="*/ 1912 h 4149"/>
              <a:gd name="T36" fmla="*/ 254 w 4149"/>
              <a:gd name="T37" fmla="*/ 2491 h 4149"/>
              <a:gd name="T38" fmla="*/ 589 w 4149"/>
              <a:gd name="T39" fmla="*/ 2597 h 4149"/>
              <a:gd name="T40" fmla="*/ 634 w 4149"/>
              <a:gd name="T41" fmla="*/ 2926 h 4149"/>
              <a:gd name="T42" fmla="*/ 493 w 4149"/>
              <a:gd name="T43" fmla="*/ 3426 h 4149"/>
              <a:gd name="T44" fmla="*/ 902 w 4149"/>
              <a:gd name="T45" fmla="*/ 3730 h 4149"/>
              <a:gd name="T46" fmla="*/ 1223 w 4149"/>
              <a:gd name="T47" fmla="*/ 3515 h 4149"/>
              <a:gd name="T48" fmla="*/ 1394 w 4149"/>
              <a:gd name="T49" fmla="*/ 3493 h 4149"/>
              <a:gd name="T50" fmla="*/ 1658 w 4149"/>
              <a:gd name="T51" fmla="*/ 3696 h 4149"/>
              <a:gd name="T52" fmla="*/ 1912 w 4149"/>
              <a:gd name="T53" fmla="*/ 4149 h 4149"/>
              <a:gd name="T54" fmla="*/ 2491 w 4149"/>
              <a:gd name="T55" fmla="*/ 3895 h 4149"/>
              <a:gd name="T56" fmla="*/ 2597 w 4149"/>
              <a:gd name="T57" fmla="*/ 3559 h 4149"/>
              <a:gd name="T58" fmla="*/ 2824 w 4149"/>
              <a:gd name="T59" fmla="*/ 3478 h 4149"/>
              <a:gd name="T60" fmla="*/ 3067 w 4149"/>
              <a:gd name="T61" fmla="*/ 3656 h 4149"/>
              <a:gd name="T62" fmla="*/ 3426 w 4149"/>
              <a:gd name="T63" fmla="*/ 3656 h 4149"/>
              <a:gd name="T64" fmla="*/ 3656 w 4149"/>
              <a:gd name="T65" fmla="*/ 3067 h 4149"/>
              <a:gd name="T66" fmla="*/ 3493 w 4149"/>
              <a:gd name="T67" fmla="*/ 2755 h 4149"/>
              <a:gd name="T68" fmla="*/ 3696 w 4149"/>
              <a:gd name="T69" fmla="*/ 2491 h 4149"/>
              <a:gd name="T70" fmla="*/ 4149 w 4149"/>
              <a:gd name="T71" fmla="*/ 2237 h 4149"/>
              <a:gd name="T72" fmla="*/ 3895 w 4149"/>
              <a:gd name="T73" fmla="*/ 1658 h 4149"/>
              <a:gd name="T74" fmla="*/ 2074 w 4149"/>
              <a:gd name="T75" fmla="*/ 2819 h 4149"/>
              <a:gd name="T76" fmla="*/ 2074 w 4149"/>
              <a:gd name="T77" fmla="*/ 1330 h 4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149" h="4149">
                <a:moveTo>
                  <a:pt x="3895" y="1658"/>
                </a:moveTo>
                <a:lnTo>
                  <a:pt x="3696" y="1658"/>
                </a:lnTo>
                <a:cubicBezTo>
                  <a:pt x="3642" y="1658"/>
                  <a:pt x="3580" y="1609"/>
                  <a:pt x="3559" y="1552"/>
                </a:cubicBezTo>
                <a:cubicBezTo>
                  <a:pt x="3540" y="1498"/>
                  <a:pt x="3518" y="1445"/>
                  <a:pt x="3493" y="1394"/>
                </a:cubicBezTo>
                <a:cubicBezTo>
                  <a:pt x="3467" y="1339"/>
                  <a:pt x="3476" y="1261"/>
                  <a:pt x="3514" y="1223"/>
                </a:cubicBezTo>
                <a:lnTo>
                  <a:pt x="3656" y="1082"/>
                </a:lnTo>
                <a:cubicBezTo>
                  <a:pt x="3755" y="983"/>
                  <a:pt x="3755" y="821"/>
                  <a:pt x="3656" y="722"/>
                </a:cubicBezTo>
                <a:lnTo>
                  <a:pt x="3426" y="493"/>
                </a:lnTo>
                <a:cubicBezTo>
                  <a:pt x="3378" y="445"/>
                  <a:pt x="3315" y="419"/>
                  <a:pt x="3247" y="419"/>
                </a:cubicBezTo>
                <a:cubicBezTo>
                  <a:pt x="3179" y="419"/>
                  <a:pt x="3115" y="445"/>
                  <a:pt x="3067" y="493"/>
                </a:cubicBezTo>
                <a:lnTo>
                  <a:pt x="2926" y="634"/>
                </a:lnTo>
                <a:cubicBezTo>
                  <a:pt x="2903" y="657"/>
                  <a:pt x="2865" y="671"/>
                  <a:pt x="2825" y="671"/>
                </a:cubicBezTo>
                <a:cubicBezTo>
                  <a:pt x="2799" y="671"/>
                  <a:pt x="2775" y="665"/>
                  <a:pt x="2755" y="656"/>
                </a:cubicBezTo>
                <a:cubicBezTo>
                  <a:pt x="2703" y="631"/>
                  <a:pt x="2650" y="608"/>
                  <a:pt x="2597" y="589"/>
                </a:cubicBezTo>
                <a:cubicBezTo>
                  <a:pt x="2539" y="569"/>
                  <a:pt x="2491" y="506"/>
                  <a:pt x="2491" y="453"/>
                </a:cubicBezTo>
                <a:lnTo>
                  <a:pt x="2491" y="254"/>
                </a:lnTo>
                <a:cubicBezTo>
                  <a:pt x="2491" y="114"/>
                  <a:pt x="2377" y="0"/>
                  <a:pt x="2237" y="0"/>
                </a:cubicBezTo>
                <a:lnTo>
                  <a:pt x="1912" y="0"/>
                </a:lnTo>
                <a:cubicBezTo>
                  <a:pt x="1772" y="0"/>
                  <a:pt x="1658" y="114"/>
                  <a:pt x="1658" y="254"/>
                </a:cubicBezTo>
                <a:lnTo>
                  <a:pt x="1658" y="453"/>
                </a:lnTo>
                <a:cubicBezTo>
                  <a:pt x="1658" y="506"/>
                  <a:pt x="1609" y="569"/>
                  <a:pt x="1552" y="589"/>
                </a:cubicBezTo>
                <a:cubicBezTo>
                  <a:pt x="1498" y="608"/>
                  <a:pt x="1445" y="631"/>
                  <a:pt x="1394" y="655"/>
                </a:cubicBezTo>
                <a:cubicBezTo>
                  <a:pt x="1374" y="665"/>
                  <a:pt x="1349" y="670"/>
                  <a:pt x="1324" y="670"/>
                </a:cubicBezTo>
                <a:cubicBezTo>
                  <a:pt x="1283" y="670"/>
                  <a:pt x="1245" y="657"/>
                  <a:pt x="1223" y="634"/>
                </a:cubicBezTo>
                <a:lnTo>
                  <a:pt x="1082" y="493"/>
                </a:lnTo>
                <a:cubicBezTo>
                  <a:pt x="1034" y="445"/>
                  <a:pt x="970" y="419"/>
                  <a:pt x="902" y="419"/>
                </a:cubicBezTo>
                <a:cubicBezTo>
                  <a:pt x="834" y="419"/>
                  <a:pt x="770" y="445"/>
                  <a:pt x="722" y="493"/>
                </a:cubicBezTo>
                <a:lnTo>
                  <a:pt x="493" y="722"/>
                </a:lnTo>
                <a:cubicBezTo>
                  <a:pt x="445" y="770"/>
                  <a:pt x="418" y="834"/>
                  <a:pt x="418" y="902"/>
                </a:cubicBezTo>
                <a:cubicBezTo>
                  <a:pt x="418" y="970"/>
                  <a:pt x="445" y="1034"/>
                  <a:pt x="493" y="1082"/>
                </a:cubicBezTo>
                <a:lnTo>
                  <a:pt x="634" y="1223"/>
                </a:lnTo>
                <a:cubicBezTo>
                  <a:pt x="672" y="1261"/>
                  <a:pt x="682" y="1339"/>
                  <a:pt x="655" y="1394"/>
                </a:cubicBezTo>
                <a:cubicBezTo>
                  <a:pt x="631" y="1445"/>
                  <a:pt x="608" y="1498"/>
                  <a:pt x="589" y="1552"/>
                </a:cubicBezTo>
                <a:cubicBezTo>
                  <a:pt x="569" y="1609"/>
                  <a:pt x="506" y="1658"/>
                  <a:pt x="453" y="1658"/>
                </a:cubicBezTo>
                <a:lnTo>
                  <a:pt x="254" y="1658"/>
                </a:lnTo>
                <a:cubicBezTo>
                  <a:pt x="114" y="1658"/>
                  <a:pt x="0" y="1772"/>
                  <a:pt x="0" y="1912"/>
                </a:cubicBezTo>
                <a:lnTo>
                  <a:pt x="0" y="2237"/>
                </a:lnTo>
                <a:cubicBezTo>
                  <a:pt x="0" y="2377"/>
                  <a:pt x="114" y="2491"/>
                  <a:pt x="254" y="2491"/>
                </a:cubicBezTo>
                <a:lnTo>
                  <a:pt x="453" y="2491"/>
                </a:lnTo>
                <a:cubicBezTo>
                  <a:pt x="506" y="2491"/>
                  <a:pt x="569" y="2539"/>
                  <a:pt x="589" y="2597"/>
                </a:cubicBezTo>
                <a:cubicBezTo>
                  <a:pt x="608" y="2650"/>
                  <a:pt x="631" y="2703"/>
                  <a:pt x="655" y="2755"/>
                </a:cubicBezTo>
                <a:cubicBezTo>
                  <a:pt x="682" y="2809"/>
                  <a:pt x="672" y="2888"/>
                  <a:pt x="634" y="2926"/>
                </a:cubicBezTo>
                <a:lnTo>
                  <a:pt x="493" y="3067"/>
                </a:lnTo>
                <a:cubicBezTo>
                  <a:pt x="394" y="3166"/>
                  <a:pt x="394" y="3327"/>
                  <a:pt x="493" y="3426"/>
                </a:cubicBezTo>
                <a:lnTo>
                  <a:pt x="722" y="3656"/>
                </a:lnTo>
                <a:cubicBezTo>
                  <a:pt x="770" y="3704"/>
                  <a:pt x="834" y="3730"/>
                  <a:pt x="902" y="3730"/>
                </a:cubicBezTo>
                <a:cubicBezTo>
                  <a:pt x="970" y="3730"/>
                  <a:pt x="1034" y="3704"/>
                  <a:pt x="1082" y="3656"/>
                </a:cubicBezTo>
                <a:lnTo>
                  <a:pt x="1223" y="3515"/>
                </a:lnTo>
                <a:cubicBezTo>
                  <a:pt x="1246" y="3492"/>
                  <a:pt x="1284" y="3478"/>
                  <a:pt x="1324" y="3478"/>
                </a:cubicBezTo>
                <a:cubicBezTo>
                  <a:pt x="1350" y="3478"/>
                  <a:pt x="1374" y="3484"/>
                  <a:pt x="1394" y="3493"/>
                </a:cubicBezTo>
                <a:cubicBezTo>
                  <a:pt x="1445" y="3518"/>
                  <a:pt x="1499" y="3540"/>
                  <a:pt x="1552" y="3559"/>
                </a:cubicBezTo>
                <a:cubicBezTo>
                  <a:pt x="1609" y="3580"/>
                  <a:pt x="1658" y="3642"/>
                  <a:pt x="1658" y="3696"/>
                </a:cubicBezTo>
                <a:lnTo>
                  <a:pt x="1658" y="3895"/>
                </a:lnTo>
                <a:cubicBezTo>
                  <a:pt x="1658" y="4035"/>
                  <a:pt x="1772" y="4149"/>
                  <a:pt x="1912" y="4149"/>
                </a:cubicBezTo>
                <a:lnTo>
                  <a:pt x="2237" y="4149"/>
                </a:lnTo>
                <a:cubicBezTo>
                  <a:pt x="2377" y="4149"/>
                  <a:pt x="2491" y="4035"/>
                  <a:pt x="2491" y="3895"/>
                </a:cubicBezTo>
                <a:lnTo>
                  <a:pt x="2491" y="3696"/>
                </a:lnTo>
                <a:cubicBezTo>
                  <a:pt x="2491" y="3642"/>
                  <a:pt x="2539" y="3580"/>
                  <a:pt x="2597" y="3559"/>
                </a:cubicBezTo>
                <a:cubicBezTo>
                  <a:pt x="2650" y="3540"/>
                  <a:pt x="2703" y="3518"/>
                  <a:pt x="2755" y="3493"/>
                </a:cubicBezTo>
                <a:cubicBezTo>
                  <a:pt x="2775" y="3484"/>
                  <a:pt x="2799" y="3478"/>
                  <a:pt x="2824" y="3478"/>
                </a:cubicBezTo>
                <a:cubicBezTo>
                  <a:pt x="2865" y="3478"/>
                  <a:pt x="2903" y="3492"/>
                  <a:pt x="2926" y="3515"/>
                </a:cubicBezTo>
                <a:lnTo>
                  <a:pt x="3067" y="3656"/>
                </a:lnTo>
                <a:cubicBezTo>
                  <a:pt x="3115" y="3704"/>
                  <a:pt x="3179" y="3730"/>
                  <a:pt x="3247" y="3730"/>
                </a:cubicBezTo>
                <a:cubicBezTo>
                  <a:pt x="3315" y="3730"/>
                  <a:pt x="3378" y="3704"/>
                  <a:pt x="3426" y="3656"/>
                </a:cubicBezTo>
                <a:lnTo>
                  <a:pt x="3656" y="3426"/>
                </a:lnTo>
                <a:cubicBezTo>
                  <a:pt x="3755" y="3327"/>
                  <a:pt x="3755" y="3166"/>
                  <a:pt x="3656" y="3067"/>
                </a:cubicBezTo>
                <a:lnTo>
                  <a:pt x="3515" y="2926"/>
                </a:lnTo>
                <a:cubicBezTo>
                  <a:pt x="3477" y="2888"/>
                  <a:pt x="3467" y="2809"/>
                  <a:pt x="3493" y="2755"/>
                </a:cubicBezTo>
                <a:cubicBezTo>
                  <a:pt x="3518" y="2703"/>
                  <a:pt x="3540" y="2650"/>
                  <a:pt x="3559" y="2597"/>
                </a:cubicBezTo>
                <a:cubicBezTo>
                  <a:pt x="3580" y="2539"/>
                  <a:pt x="3642" y="2491"/>
                  <a:pt x="3696" y="2491"/>
                </a:cubicBezTo>
                <a:lnTo>
                  <a:pt x="3895" y="2491"/>
                </a:lnTo>
                <a:cubicBezTo>
                  <a:pt x="4035" y="2491"/>
                  <a:pt x="4149" y="2377"/>
                  <a:pt x="4149" y="2237"/>
                </a:cubicBezTo>
                <a:lnTo>
                  <a:pt x="4149" y="1912"/>
                </a:lnTo>
                <a:cubicBezTo>
                  <a:pt x="4149" y="1772"/>
                  <a:pt x="4035" y="1658"/>
                  <a:pt x="3895" y="1658"/>
                </a:cubicBezTo>
                <a:close/>
                <a:moveTo>
                  <a:pt x="2819" y="2074"/>
                </a:moveTo>
                <a:cubicBezTo>
                  <a:pt x="2819" y="2485"/>
                  <a:pt x="2485" y="2819"/>
                  <a:pt x="2074" y="2819"/>
                </a:cubicBezTo>
                <a:cubicBezTo>
                  <a:pt x="1664" y="2819"/>
                  <a:pt x="1330" y="2485"/>
                  <a:pt x="1330" y="2074"/>
                </a:cubicBezTo>
                <a:cubicBezTo>
                  <a:pt x="1330" y="1664"/>
                  <a:pt x="1664" y="1330"/>
                  <a:pt x="2074" y="1330"/>
                </a:cubicBezTo>
                <a:cubicBezTo>
                  <a:pt x="2485" y="1330"/>
                  <a:pt x="2819" y="1664"/>
                  <a:pt x="2819" y="2074"/>
                </a:cubicBezTo>
                <a:close/>
              </a:path>
            </a:pathLst>
          </a:custGeom>
          <a:noFill/>
          <a:ln w="317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</p:spTree>
    <p:extLst>
      <p:ext uri="{BB962C8B-B14F-4D97-AF65-F5344CB8AC3E}">
        <p14:creationId xmlns:p14="http://schemas.microsoft.com/office/powerpoint/2010/main" val="450687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Roles of Angular Models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870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Import other Angular Modules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5582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Identify Components Pipes, and Directives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8294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Export its features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0352" y="4723447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Provide services to injectors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80810" y="4723446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Can be eagerly or lazily loaded</a:t>
            </a:r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217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44606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Every app begins with one Angular Module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43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6173592" y="1910090"/>
            <a:ext cx="25502" cy="473275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53352" y="1375057"/>
            <a:ext cx="1632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Angular 1</a:t>
            </a:r>
            <a:endParaRPr lang="bg-BG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7282" y="1371183"/>
            <a:ext cx="1632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Angular 2</a:t>
            </a:r>
            <a:endParaRPr lang="bg-BG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33164" y="3012142"/>
            <a:ext cx="2272554" cy="820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  <a:endParaRPr lang="bg-BG" dirty="0"/>
          </a:p>
        </p:txBody>
      </p:sp>
      <p:sp>
        <p:nvSpPr>
          <p:cNvPr id="8" name="Rectangle 7"/>
          <p:cNvSpPr/>
          <p:nvPr/>
        </p:nvSpPr>
        <p:spPr>
          <a:xfrm>
            <a:off x="3133164" y="3984812"/>
            <a:ext cx="2272554" cy="820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Providers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3133164" y="4957482"/>
            <a:ext cx="2272554" cy="820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Constants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3133164" y="5930152"/>
            <a:ext cx="2272554" cy="820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Values</a:t>
            </a:r>
            <a:endParaRPr lang="bg-BG" dirty="0"/>
          </a:p>
        </p:txBody>
      </p:sp>
      <p:sp>
        <p:nvSpPr>
          <p:cNvPr id="11" name="Rectangle 10"/>
          <p:cNvSpPr/>
          <p:nvPr/>
        </p:nvSpPr>
        <p:spPr>
          <a:xfrm>
            <a:off x="3133164" y="2043953"/>
            <a:ext cx="2272554" cy="820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Factories</a:t>
            </a:r>
            <a:endParaRPr lang="bg-BG" dirty="0"/>
          </a:p>
        </p:txBody>
      </p:sp>
      <p:sp>
        <p:nvSpPr>
          <p:cNvPr id="15" name="Rectangle 14"/>
          <p:cNvSpPr/>
          <p:nvPr/>
        </p:nvSpPr>
        <p:spPr>
          <a:xfrm>
            <a:off x="6966968" y="3997138"/>
            <a:ext cx="2272554" cy="820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80511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3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383" y="91119"/>
            <a:ext cx="886383" cy="149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0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3074" name="Picture 2" descr="Резултат с изображение за spe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032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389081"/>
            <a:ext cx="9601200" cy="148590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Dependency Injection</a:t>
            </a:r>
            <a:endParaRPr lang="bg-BG" u="sng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6777318" cy="358140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Dependency Injection is how we provide an instance of a class to another Angular feature. 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8789670" y="1577340"/>
            <a:ext cx="2354580" cy="462915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/>
              <a:t>Injector</a:t>
            </a:r>
            <a:endParaRPr lang="bg-BG" sz="2800" dirty="0"/>
          </a:p>
        </p:txBody>
      </p:sp>
      <p:sp>
        <p:nvSpPr>
          <p:cNvPr id="7" name="Oval 6"/>
          <p:cNvSpPr/>
          <p:nvPr/>
        </p:nvSpPr>
        <p:spPr>
          <a:xfrm>
            <a:off x="9192409" y="1893345"/>
            <a:ext cx="1549102" cy="1549102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{  }</a:t>
            </a:r>
            <a:endParaRPr lang="bg-BG" sz="5400" dirty="0"/>
          </a:p>
        </p:txBody>
      </p:sp>
      <p:sp>
        <p:nvSpPr>
          <p:cNvPr id="8" name="Oval 7"/>
          <p:cNvSpPr/>
          <p:nvPr/>
        </p:nvSpPr>
        <p:spPr>
          <a:xfrm>
            <a:off x="9176273" y="3758452"/>
            <a:ext cx="1549102" cy="1549102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{  }</a:t>
            </a:r>
            <a:endParaRPr lang="bg-BG" sz="5400" dirty="0"/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6174637" y="4885900"/>
            <a:ext cx="1614488" cy="164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9757478" y="2519321"/>
            <a:ext cx="418964" cy="426262"/>
          </a:xfrm>
          <a:custGeom>
            <a:avLst/>
            <a:gdLst>
              <a:gd name="T0" fmla="*/ 3696 w 4149"/>
              <a:gd name="T1" fmla="*/ 1658 h 4149"/>
              <a:gd name="T2" fmla="*/ 3493 w 4149"/>
              <a:gd name="T3" fmla="*/ 1394 h 4149"/>
              <a:gd name="T4" fmla="*/ 3656 w 4149"/>
              <a:gd name="T5" fmla="*/ 1082 h 4149"/>
              <a:gd name="T6" fmla="*/ 3426 w 4149"/>
              <a:gd name="T7" fmla="*/ 493 h 4149"/>
              <a:gd name="T8" fmla="*/ 3067 w 4149"/>
              <a:gd name="T9" fmla="*/ 493 h 4149"/>
              <a:gd name="T10" fmla="*/ 2825 w 4149"/>
              <a:gd name="T11" fmla="*/ 671 h 4149"/>
              <a:gd name="T12" fmla="*/ 2597 w 4149"/>
              <a:gd name="T13" fmla="*/ 589 h 4149"/>
              <a:gd name="T14" fmla="*/ 2491 w 4149"/>
              <a:gd name="T15" fmla="*/ 254 h 4149"/>
              <a:gd name="T16" fmla="*/ 1912 w 4149"/>
              <a:gd name="T17" fmla="*/ 0 h 4149"/>
              <a:gd name="T18" fmla="*/ 1658 w 4149"/>
              <a:gd name="T19" fmla="*/ 453 h 4149"/>
              <a:gd name="T20" fmla="*/ 1394 w 4149"/>
              <a:gd name="T21" fmla="*/ 655 h 4149"/>
              <a:gd name="T22" fmla="*/ 1223 w 4149"/>
              <a:gd name="T23" fmla="*/ 634 h 4149"/>
              <a:gd name="T24" fmla="*/ 902 w 4149"/>
              <a:gd name="T25" fmla="*/ 419 h 4149"/>
              <a:gd name="T26" fmla="*/ 493 w 4149"/>
              <a:gd name="T27" fmla="*/ 722 h 4149"/>
              <a:gd name="T28" fmla="*/ 493 w 4149"/>
              <a:gd name="T29" fmla="*/ 1082 h 4149"/>
              <a:gd name="T30" fmla="*/ 655 w 4149"/>
              <a:gd name="T31" fmla="*/ 1394 h 4149"/>
              <a:gd name="T32" fmla="*/ 453 w 4149"/>
              <a:gd name="T33" fmla="*/ 1658 h 4149"/>
              <a:gd name="T34" fmla="*/ 0 w 4149"/>
              <a:gd name="T35" fmla="*/ 1912 h 4149"/>
              <a:gd name="T36" fmla="*/ 254 w 4149"/>
              <a:gd name="T37" fmla="*/ 2491 h 4149"/>
              <a:gd name="T38" fmla="*/ 589 w 4149"/>
              <a:gd name="T39" fmla="*/ 2597 h 4149"/>
              <a:gd name="T40" fmla="*/ 634 w 4149"/>
              <a:gd name="T41" fmla="*/ 2926 h 4149"/>
              <a:gd name="T42" fmla="*/ 493 w 4149"/>
              <a:gd name="T43" fmla="*/ 3426 h 4149"/>
              <a:gd name="T44" fmla="*/ 902 w 4149"/>
              <a:gd name="T45" fmla="*/ 3730 h 4149"/>
              <a:gd name="T46" fmla="*/ 1223 w 4149"/>
              <a:gd name="T47" fmla="*/ 3515 h 4149"/>
              <a:gd name="T48" fmla="*/ 1394 w 4149"/>
              <a:gd name="T49" fmla="*/ 3493 h 4149"/>
              <a:gd name="T50" fmla="*/ 1658 w 4149"/>
              <a:gd name="T51" fmla="*/ 3696 h 4149"/>
              <a:gd name="T52" fmla="*/ 1912 w 4149"/>
              <a:gd name="T53" fmla="*/ 4149 h 4149"/>
              <a:gd name="T54" fmla="*/ 2491 w 4149"/>
              <a:gd name="T55" fmla="*/ 3895 h 4149"/>
              <a:gd name="T56" fmla="*/ 2597 w 4149"/>
              <a:gd name="T57" fmla="*/ 3559 h 4149"/>
              <a:gd name="T58" fmla="*/ 2824 w 4149"/>
              <a:gd name="T59" fmla="*/ 3478 h 4149"/>
              <a:gd name="T60" fmla="*/ 3067 w 4149"/>
              <a:gd name="T61" fmla="*/ 3656 h 4149"/>
              <a:gd name="T62" fmla="*/ 3426 w 4149"/>
              <a:gd name="T63" fmla="*/ 3656 h 4149"/>
              <a:gd name="T64" fmla="*/ 3656 w 4149"/>
              <a:gd name="T65" fmla="*/ 3067 h 4149"/>
              <a:gd name="T66" fmla="*/ 3493 w 4149"/>
              <a:gd name="T67" fmla="*/ 2755 h 4149"/>
              <a:gd name="T68" fmla="*/ 3696 w 4149"/>
              <a:gd name="T69" fmla="*/ 2491 h 4149"/>
              <a:gd name="T70" fmla="*/ 4149 w 4149"/>
              <a:gd name="T71" fmla="*/ 2237 h 4149"/>
              <a:gd name="T72" fmla="*/ 3895 w 4149"/>
              <a:gd name="T73" fmla="*/ 1658 h 4149"/>
              <a:gd name="T74" fmla="*/ 2074 w 4149"/>
              <a:gd name="T75" fmla="*/ 2819 h 4149"/>
              <a:gd name="T76" fmla="*/ 2074 w 4149"/>
              <a:gd name="T77" fmla="*/ 1330 h 4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149" h="4149">
                <a:moveTo>
                  <a:pt x="3895" y="1658"/>
                </a:moveTo>
                <a:lnTo>
                  <a:pt x="3696" y="1658"/>
                </a:lnTo>
                <a:cubicBezTo>
                  <a:pt x="3642" y="1658"/>
                  <a:pt x="3580" y="1609"/>
                  <a:pt x="3559" y="1552"/>
                </a:cubicBezTo>
                <a:cubicBezTo>
                  <a:pt x="3540" y="1498"/>
                  <a:pt x="3518" y="1445"/>
                  <a:pt x="3493" y="1394"/>
                </a:cubicBezTo>
                <a:cubicBezTo>
                  <a:pt x="3467" y="1339"/>
                  <a:pt x="3476" y="1261"/>
                  <a:pt x="3514" y="1223"/>
                </a:cubicBezTo>
                <a:lnTo>
                  <a:pt x="3656" y="1082"/>
                </a:lnTo>
                <a:cubicBezTo>
                  <a:pt x="3755" y="983"/>
                  <a:pt x="3755" y="821"/>
                  <a:pt x="3656" y="722"/>
                </a:cubicBezTo>
                <a:lnTo>
                  <a:pt x="3426" y="493"/>
                </a:lnTo>
                <a:cubicBezTo>
                  <a:pt x="3378" y="445"/>
                  <a:pt x="3315" y="419"/>
                  <a:pt x="3247" y="419"/>
                </a:cubicBezTo>
                <a:cubicBezTo>
                  <a:pt x="3179" y="419"/>
                  <a:pt x="3115" y="445"/>
                  <a:pt x="3067" y="493"/>
                </a:cubicBezTo>
                <a:lnTo>
                  <a:pt x="2926" y="634"/>
                </a:lnTo>
                <a:cubicBezTo>
                  <a:pt x="2903" y="657"/>
                  <a:pt x="2865" y="671"/>
                  <a:pt x="2825" y="671"/>
                </a:cubicBezTo>
                <a:cubicBezTo>
                  <a:pt x="2799" y="671"/>
                  <a:pt x="2775" y="665"/>
                  <a:pt x="2755" y="656"/>
                </a:cubicBezTo>
                <a:cubicBezTo>
                  <a:pt x="2703" y="631"/>
                  <a:pt x="2650" y="608"/>
                  <a:pt x="2597" y="589"/>
                </a:cubicBezTo>
                <a:cubicBezTo>
                  <a:pt x="2539" y="569"/>
                  <a:pt x="2491" y="506"/>
                  <a:pt x="2491" y="453"/>
                </a:cubicBezTo>
                <a:lnTo>
                  <a:pt x="2491" y="254"/>
                </a:lnTo>
                <a:cubicBezTo>
                  <a:pt x="2491" y="114"/>
                  <a:pt x="2377" y="0"/>
                  <a:pt x="2237" y="0"/>
                </a:cubicBezTo>
                <a:lnTo>
                  <a:pt x="1912" y="0"/>
                </a:lnTo>
                <a:cubicBezTo>
                  <a:pt x="1772" y="0"/>
                  <a:pt x="1658" y="114"/>
                  <a:pt x="1658" y="254"/>
                </a:cubicBezTo>
                <a:lnTo>
                  <a:pt x="1658" y="453"/>
                </a:lnTo>
                <a:cubicBezTo>
                  <a:pt x="1658" y="506"/>
                  <a:pt x="1609" y="569"/>
                  <a:pt x="1552" y="589"/>
                </a:cubicBezTo>
                <a:cubicBezTo>
                  <a:pt x="1498" y="608"/>
                  <a:pt x="1445" y="631"/>
                  <a:pt x="1394" y="655"/>
                </a:cubicBezTo>
                <a:cubicBezTo>
                  <a:pt x="1374" y="665"/>
                  <a:pt x="1349" y="670"/>
                  <a:pt x="1324" y="670"/>
                </a:cubicBezTo>
                <a:cubicBezTo>
                  <a:pt x="1283" y="670"/>
                  <a:pt x="1245" y="657"/>
                  <a:pt x="1223" y="634"/>
                </a:cubicBezTo>
                <a:lnTo>
                  <a:pt x="1082" y="493"/>
                </a:lnTo>
                <a:cubicBezTo>
                  <a:pt x="1034" y="445"/>
                  <a:pt x="970" y="419"/>
                  <a:pt x="902" y="419"/>
                </a:cubicBezTo>
                <a:cubicBezTo>
                  <a:pt x="834" y="419"/>
                  <a:pt x="770" y="445"/>
                  <a:pt x="722" y="493"/>
                </a:cubicBezTo>
                <a:lnTo>
                  <a:pt x="493" y="722"/>
                </a:lnTo>
                <a:cubicBezTo>
                  <a:pt x="445" y="770"/>
                  <a:pt x="418" y="834"/>
                  <a:pt x="418" y="902"/>
                </a:cubicBezTo>
                <a:cubicBezTo>
                  <a:pt x="418" y="970"/>
                  <a:pt x="445" y="1034"/>
                  <a:pt x="493" y="1082"/>
                </a:cubicBezTo>
                <a:lnTo>
                  <a:pt x="634" y="1223"/>
                </a:lnTo>
                <a:cubicBezTo>
                  <a:pt x="672" y="1261"/>
                  <a:pt x="682" y="1339"/>
                  <a:pt x="655" y="1394"/>
                </a:cubicBezTo>
                <a:cubicBezTo>
                  <a:pt x="631" y="1445"/>
                  <a:pt x="608" y="1498"/>
                  <a:pt x="589" y="1552"/>
                </a:cubicBezTo>
                <a:cubicBezTo>
                  <a:pt x="569" y="1609"/>
                  <a:pt x="506" y="1658"/>
                  <a:pt x="453" y="1658"/>
                </a:cubicBezTo>
                <a:lnTo>
                  <a:pt x="254" y="1658"/>
                </a:lnTo>
                <a:cubicBezTo>
                  <a:pt x="114" y="1658"/>
                  <a:pt x="0" y="1772"/>
                  <a:pt x="0" y="1912"/>
                </a:cubicBezTo>
                <a:lnTo>
                  <a:pt x="0" y="2237"/>
                </a:lnTo>
                <a:cubicBezTo>
                  <a:pt x="0" y="2377"/>
                  <a:pt x="114" y="2491"/>
                  <a:pt x="254" y="2491"/>
                </a:cubicBezTo>
                <a:lnTo>
                  <a:pt x="453" y="2491"/>
                </a:lnTo>
                <a:cubicBezTo>
                  <a:pt x="506" y="2491"/>
                  <a:pt x="569" y="2539"/>
                  <a:pt x="589" y="2597"/>
                </a:cubicBezTo>
                <a:cubicBezTo>
                  <a:pt x="608" y="2650"/>
                  <a:pt x="631" y="2703"/>
                  <a:pt x="655" y="2755"/>
                </a:cubicBezTo>
                <a:cubicBezTo>
                  <a:pt x="682" y="2809"/>
                  <a:pt x="672" y="2888"/>
                  <a:pt x="634" y="2926"/>
                </a:cubicBezTo>
                <a:lnTo>
                  <a:pt x="493" y="3067"/>
                </a:lnTo>
                <a:cubicBezTo>
                  <a:pt x="394" y="3166"/>
                  <a:pt x="394" y="3327"/>
                  <a:pt x="493" y="3426"/>
                </a:cubicBezTo>
                <a:lnTo>
                  <a:pt x="722" y="3656"/>
                </a:lnTo>
                <a:cubicBezTo>
                  <a:pt x="770" y="3704"/>
                  <a:pt x="834" y="3730"/>
                  <a:pt x="902" y="3730"/>
                </a:cubicBezTo>
                <a:cubicBezTo>
                  <a:pt x="970" y="3730"/>
                  <a:pt x="1034" y="3704"/>
                  <a:pt x="1082" y="3656"/>
                </a:cubicBezTo>
                <a:lnTo>
                  <a:pt x="1223" y="3515"/>
                </a:lnTo>
                <a:cubicBezTo>
                  <a:pt x="1246" y="3492"/>
                  <a:pt x="1284" y="3478"/>
                  <a:pt x="1324" y="3478"/>
                </a:cubicBezTo>
                <a:cubicBezTo>
                  <a:pt x="1350" y="3478"/>
                  <a:pt x="1374" y="3484"/>
                  <a:pt x="1394" y="3493"/>
                </a:cubicBezTo>
                <a:cubicBezTo>
                  <a:pt x="1445" y="3518"/>
                  <a:pt x="1499" y="3540"/>
                  <a:pt x="1552" y="3559"/>
                </a:cubicBezTo>
                <a:cubicBezTo>
                  <a:pt x="1609" y="3580"/>
                  <a:pt x="1658" y="3642"/>
                  <a:pt x="1658" y="3696"/>
                </a:cubicBezTo>
                <a:lnTo>
                  <a:pt x="1658" y="3895"/>
                </a:lnTo>
                <a:cubicBezTo>
                  <a:pt x="1658" y="4035"/>
                  <a:pt x="1772" y="4149"/>
                  <a:pt x="1912" y="4149"/>
                </a:cubicBezTo>
                <a:lnTo>
                  <a:pt x="2237" y="4149"/>
                </a:lnTo>
                <a:cubicBezTo>
                  <a:pt x="2377" y="4149"/>
                  <a:pt x="2491" y="4035"/>
                  <a:pt x="2491" y="3895"/>
                </a:cubicBezTo>
                <a:lnTo>
                  <a:pt x="2491" y="3696"/>
                </a:lnTo>
                <a:cubicBezTo>
                  <a:pt x="2491" y="3642"/>
                  <a:pt x="2539" y="3580"/>
                  <a:pt x="2597" y="3559"/>
                </a:cubicBezTo>
                <a:cubicBezTo>
                  <a:pt x="2650" y="3540"/>
                  <a:pt x="2703" y="3518"/>
                  <a:pt x="2755" y="3493"/>
                </a:cubicBezTo>
                <a:cubicBezTo>
                  <a:pt x="2775" y="3484"/>
                  <a:pt x="2799" y="3478"/>
                  <a:pt x="2824" y="3478"/>
                </a:cubicBezTo>
                <a:cubicBezTo>
                  <a:pt x="2865" y="3478"/>
                  <a:pt x="2903" y="3492"/>
                  <a:pt x="2926" y="3515"/>
                </a:cubicBezTo>
                <a:lnTo>
                  <a:pt x="3067" y="3656"/>
                </a:lnTo>
                <a:cubicBezTo>
                  <a:pt x="3115" y="3704"/>
                  <a:pt x="3179" y="3730"/>
                  <a:pt x="3247" y="3730"/>
                </a:cubicBezTo>
                <a:cubicBezTo>
                  <a:pt x="3315" y="3730"/>
                  <a:pt x="3378" y="3704"/>
                  <a:pt x="3426" y="3656"/>
                </a:cubicBezTo>
                <a:lnTo>
                  <a:pt x="3656" y="3426"/>
                </a:lnTo>
                <a:cubicBezTo>
                  <a:pt x="3755" y="3327"/>
                  <a:pt x="3755" y="3166"/>
                  <a:pt x="3656" y="3067"/>
                </a:cubicBezTo>
                <a:lnTo>
                  <a:pt x="3515" y="2926"/>
                </a:lnTo>
                <a:cubicBezTo>
                  <a:pt x="3477" y="2888"/>
                  <a:pt x="3467" y="2809"/>
                  <a:pt x="3493" y="2755"/>
                </a:cubicBezTo>
                <a:cubicBezTo>
                  <a:pt x="3518" y="2703"/>
                  <a:pt x="3540" y="2650"/>
                  <a:pt x="3559" y="2597"/>
                </a:cubicBezTo>
                <a:cubicBezTo>
                  <a:pt x="3580" y="2539"/>
                  <a:pt x="3642" y="2491"/>
                  <a:pt x="3696" y="2491"/>
                </a:cubicBezTo>
                <a:lnTo>
                  <a:pt x="3895" y="2491"/>
                </a:lnTo>
                <a:cubicBezTo>
                  <a:pt x="4035" y="2491"/>
                  <a:pt x="4149" y="2377"/>
                  <a:pt x="4149" y="2237"/>
                </a:cubicBezTo>
                <a:lnTo>
                  <a:pt x="4149" y="1912"/>
                </a:lnTo>
                <a:cubicBezTo>
                  <a:pt x="4149" y="1772"/>
                  <a:pt x="4035" y="1658"/>
                  <a:pt x="3895" y="1658"/>
                </a:cubicBezTo>
                <a:close/>
                <a:moveTo>
                  <a:pt x="2819" y="2074"/>
                </a:moveTo>
                <a:cubicBezTo>
                  <a:pt x="2819" y="2485"/>
                  <a:pt x="2485" y="2819"/>
                  <a:pt x="2074" y="2819"/>
                </a:cubicBezTo>
                <a:cubicBezTo>
                  <a:pt x="1664" y="2819"/>
                  <a:pt x="1330" y="2485"/>
                  <a:pt x="1330" y="2074"/>
                </a:cubicBezTo>
                <a:cubicBezTo>
                  <a:pt x="1330" y="1664"/>
                  <a:pt x="1664" y="1330"/>
                  <a:pt x="2074" y="1330"/>
                </a:cubicBezTo>
                <a:cubicBezTo>
                  <a:pt x="2485" y="1330"/>
                  <a:pt x="2819" y="1664"/>
                  <a:pt x="2819" y="2074"/>
                </a:cubicBezTo>
                <a:close/>
              </a:path>
            </a:pathLst>
          </a:custGeom>
          <a:noFill/>
          <a:ln w="317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9741342" y="4398206"/>
            <a:ext cx="418964" cy="426262"/>
          </a:xfrm>
          <a:custGeom>
            <a:avLst/>
            <a:gdLst>
              <a:gd name="T0" fmla="*/ 3696 w 4149"/>
              <a:gd name="T1" fmla="*/ 1658 h 4149"/>
              <a:gd name="T2" fmla="*/ 3493 w 4149"/>
              <a:gd name="T3" fmla="*/ 1394 h 4149"/>
              <a:gd name="T4" fmla="*/ 3656 w 4149"/>
              <a:gd name="T5" fmla="*/ 1082 h 4149"/>
              <a:gd name="T6" fmla="*/ 3426 w 4149"/>
              <a:gd name="T7" fmla="*/ 493 h 4149"/>
              <a:gd name="T8" fmla="*/ 3067 w 4149"/>
              <a:gd name="T9" fmla="*/ 493 h 4149"/>
              <a:gd name="T10" fmla="*/ 2825 w 4149"/>
              <a:gd name="T11" fmla="*/ 671 h 4149"/>
              <a:gd name="T12" fmla="*/ 2597 w 4149"/>
              <a:gd name="T13" fmla="*/ 589 h 4149"/>
              <a:gd name="T14" fmla="*/ 2491 w 4149"/>
              <a:gd name="T15" fmla="*/ 254 h 4149"/>
              <a:gd name="T16" fmla="*/ 1912 w 4149"/>
              <a:gd name="T17" fmla="*/ 0 h 4149"/>
              <a:gd name="T18" fmla="*/ 1658 w 4149"/>
              <a:gd name="T19" fmla="*/ 453 h 4149"/>
              <a:gd name="T20" fmla="*/ 1394 w 4149"/>
              <a:gd name="T21" fmla="*/ 655 h 4149"/>
              <a:gd name="T22" fmla="*/ 1223 w 4149"/>
              <a:gd name="T23" fmla="*/ 634 h 4149"/>
              <a:gd name="T24" fmla="*/ 902 w 4149"/>
              <a:gd name="T25" fmla="*/ 419 h 4149"/>
              <a:gd name="T26" fmla="*/ 493 w 4149"/>
              <a:gd name="T27" fmla="*/ 722 h 4149"/>
              <a:gd name="T28" fmla="*/ 493 w 4149"/>
              <a:gd name="T29" fmla="*/ 1082 h 4149"/>
              <a:gd name="T30" fmla="*/ 655 w 4149"/>
              <a:gd name="T31" fmla="*/ 1394 h 4149"/>
              <a:gd name="T32" fmla="*/ 453 w 4149"/>
              <a:gd name="T33" fmla="*/ 1658 h 4149"/>
              <a:gd name="T34" fmla="*/ 0 w 4149"/>
              <a:gd name="T35" fmla="*/ 1912 h 4149"/>
              <a:gd name="T36" fmla="*/ 254 w 4149"/>
              <a:gd name="T37" fmla="*/ 2491 h 4149"/>
              <a:gd name="T38" fmla="*/ 589 w 4149"/>
              <a:gd name="T39" fmla="*/ 2597 h 4149"/>
              <a:gd name="T40" fmla="*/ 634 w 4149"/>
              <a:gd name="T41" fmla="*/ 2926 h 4149"/>
              <a:gd name="T42" fmla="*/ 493 w 4149"/>
              <a:gd name="T43" fmla="*/ 3426 h 4149"/>
              <a:gd name="T44" fmla="*/ 902 w 4149"/>
              <a:gd name="T45" fmla="*/ 3730 h 4149"/>
              <a:gd name="T46" fmla="*/ 1223 w 4149"/>
              <a:gd name="T47" fmla="*/ 3515 h 4149"/>
              <a:gd name="T48" fmla="*/ 1394 w 4149"/>
              <a:gd name="T49" fmla="*/ 3493 h 4149"/>
              <a:gd name="T50" fmla="*/ 1658 w 4149"/>
              <a:gd name="T51" fmla="*/ 3696 h 4149"/>
              <a:gd name="T52" fmla="*/ 1912 w 4149"/>
              <a:gd name="T53" fmla="*/ 4149 h 4149"/>
              <a:gd name="T54" fmla="*/ 2491 w 4149"/>
              <a:gd name="T55" fmla="*/ 3895 h 4149"/>
              <a:gd name="T56" fmla="*/ 2597 w 4149"/>
              <a:gd name="T57" fmla="*/ 3559 h 4149"/>
              <a:gd name="T58" fmla="*/ 2824 w 4149"/>
              <a:gd name="T59" fmla="*/ 3478 h 4149"/>
              <a:gd name="T60" fmla="*/ 3067 w 4149"/>
              <a:gd name="T61" fmla="*/ 3656 h 4149"/>
              <a:gd name="T62" fmla="*/ 3426 w 4149"/>
              <a:gd name="T63" fmla="*/ 3656 h 4149"/>
              <a:gd name="T64" fmla="*/ 3656 w 4149"/>
              <a:gd name="T65" fmla="*/ 3067 h 4149"/>
              <a:gd name="T66" fmla="*/ 3493 w 4149"/>
              <a:gd name="T67" fmla="*/ 2755 h 4149"/>
              <a:gd name="T68" fmla="*/ 3696 w 4149"/>
              <a:gd name="T69" fmla="*/ 2491 h 4149"/>
              <a:gd name="T70" fmla="*/ 4149 w 4149"/>
              <a:gd name="T71" fmla="*/ 2237 h 4149"/>
              <a:gd name="T72" fmla="*/ 3895 w 4149"/>
              <a:gd name="T73" fmla="*/ 1658 h 4149"/>
              <a:gd name="T74" fmla="*/ 2074 w 4149"/>
              <a:gd name="T75" fmla="*/ 2819 h 4149"/>
              <a:gd name="T76" fmla="*/ 2074 w 4149"/>
              <a:gd name="T77" fmla="*/ 1330 h 4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149" h="4149">
                <a:moveTo>
                  <a:pt x="3895" y="1658"/>
                </a:moveTo>
                <a:lnTo>
                  <a:pt x="3696" y="1658"/>
                </a:lnTo>
                <a:cubicBezTo>
                  <a:pt x="3642" y="1658"/>
                  <a:pt x="3580" y="1609"/>
                  <a:pt x="3559" y="1552"/>
                </a:cubicBezTo>
                <a:cubicBezTo>
                  <a:pt x="3540" y="1498"/>
                  <a:pt x="3518" y="1445"/>
                  <a:pt x="3493" y="1394"/>
                </a:cubicBezTo>
                <a:cubicBezTo>
                  <a:pt x="3467" y="1339"/>
                  <a:pt x="3476" y="1261"/>
                  <a:pt x="3514" y="1223"/>
                </a:cubicBezTo>
                <a:lnTo>
                  <a:pt x="3656" y="1082"/>
                </a:lnTo>
                <a:cubicBezTo>
                  <a:pt x="3755" y="983"/>
                  <a:pt x="3755" y="821"/>
                  <a:pt x="3656" y="722"/>
                </a:cubicBezTo>
                <a:lnTo>
                  <a:pt x="3426" y="493"/>
                </a:lnTo>
                <a:cubicBezTo>
                  <a:pt x="3378" y="445"/>
                  <a:pt x="3315" y="419"/>
                  <a:pt x="3247" y="419"/>
                </a:cubicBezTo>
                <a:cubicBezTo>
                  <a:pt x="3179" y="419"/>
                  <a:pt x="3115" y="445"/>
                  <a:pt x="3067" y="493"/>
                </a:cubicBezTo>
                <a:lnTo>
                  <a:pt x="2926" y="634"/>
                </a:lnTo>
                <a:cubicBezTo>
                  <a:pt x="2903" y="657"/>
                  <a:pt x="2865" y="671"/>
                  <a:pt x="2825" y="671"/>
                </a:cubicBezTo>
                <a:cubicBezTo>
                  <a:pt x="2799" y="671"/>
                  <a:pt x="2775" y="665"/>
                  <a:pt x="2755" y="656"/>
                </a:cubicBezTo>
                <a:cubicBezTo>
                  <a:pt x="2703" y="631"/>
                  <a:pt x="2650" y="608"/>
                  <a:pt x="2597" y="589"/>
                </a:cubicBezTo>
                <a:cubicBezTo>
                  <a:pt x="2539" y="569"/>
                  <a:pt x="2491" y="506"/>
                  <a:pt x="2491" y="453"/>
                </a:cubicBezTo>
                <a:lnTo>
                  <a:pt x="2491" y="254"/>
                </a:lnTo>
                <a:cubicBezTo>
                  <a:pt x="2491" y="114"/>
                  <a:pt x="2377" y="0"/>
                  <a:pt x="2237" y="0"/>
                </a:cubicBezTo>
                <a:lnTo>
                  <a:pt x="1912" y="0"/>
                </a:lnTo>
                <a:cubicBezTo>
                  <a:pt x="1772" y="0"/>
                  <a:pt x="1658" y="114"/>
                  <a:pt x="1658" y="254"/>
                </a:cubicBezTo>
                <a:lnTo>
                  <a:pt x="1658" y="453"/>
                </a:lnTo>
                <a:cubicBezTo>
                  <a:pt x="1658" y="506"/>
                  <a:pt x="1609" y="569"/>
                  <a:pt x="1552" y="589"/>
                </a:cubicBezTo>
                <a:cubicBezTo>
                  <a:pt x="1498" y="608"/>
                  <a:pt x="1445" y="631"/>
                  <a:pt x="1394" y="655"/>
                </a:cubicBezTo>
                <a:cubicBezTo>
                  <a:pt x="1374" y="665"/>
                  <a:pt x="1349" y="670"/>
                  <a:pt x="1324" y="670"/>
                </a:cubicBezTo>
                <a:cubicBezTo>
                  <a:pt x="1283" y="670"/>
                  <a:pt x="1245" y="657"/>
                  <a:pt x="1223" y="634"/>
                </a:cubicBezTo>
                <a:lnTo>
                  <a:pt x="1082" y="493"/>
                </a:lnTo>
                <a:cubicBezTo>
                  <a:pt x="1034" y="445"/>
                  <a:pt x="970" y="419"/>
                  <a:pt x="902" y="419"/>
                </a:cubicBezTo>
                <a:cubicBezTo>
                  <a:pt x="834" y="419"/>
                  <a:pt x="770" y="445"/>
                  <a:pt x="722" y="493"/>
                </a:cubicBezTo>
                <a:lnTo>
                  <a:pt x="493" y="722"/>
                </a:lnTo>
                <a:cubicBezTo>
                  <a:pt x="445" y="770"/>
                  <a:pt x="418" y="834"/>
                  <a:pt x="418" y="902"/>
                </a:cubicBezTo>
                <a:cubicBezTo>
                  <a:pt x="418" y="970"/>
                  <a:pt x="445" y="1034"/>
                  <a:pt x="493" y="1082"/>
                </a:cubicBezTo>
                <a:lnTo>
                  <a:pt x="634" y="1223"/>
                </a:lnTo>
                <a:cubicBezTo>
                  <a:pt x="672" y="1261"/>
                  <a:pt x="682" y="1339"/>
                  <a:pt x="655" y="1394"/>
                </a:cubicBezTo>
                <a:cubicBezTo>
                  <a:pt x="631" y="1445"/>
                  <a:pt x="608" y="1498"/>
                  <a:pt x="589" y="1552"/>
                </a:cubicBezTo>
                <a:cubicBezTo>
                  <a:pt x="569" y="1609"/>
                  <a:pt x="506" y="1658"/>
                  <a:pt x="453" y="1658"/>
                </a:cubicBezTo>
                <a:lnTo>
                  <a:pt x="254" y="1658"/>
                </a:lnTo>
                <a:cubicBezTo>
                  <a:pt x="114" y="1658"/>
                  <a:pt x="0" y="1772"/>
                  <a:pt x="0" y="1912"/>
                </a:cubicBezTo>
                <a:lnTo>
                  <a:pt x="0" y="2237"/>
                </a:lnTo>
                <a:cubicBezTo>
                  <a:pt x="0" y="2377"/>
                  <a:pt x="114" y="2491"/>
                  <a:pt x="254" y="2491"/>
                </a:cubicBezTo>
                <a:lnTo>
                  <a:pt x="453" y="2491"/>
                </a:lnTo>
                <a:cubicBezTo>
                  <a:pt x="506" y="2491"/>
                  <a:pt x="569" y="2539"/>
                  <a:pt x="589" y="2597"/>
                </a:cubicBezTo>
                <a:cubicBezTo>
                  <a:pt x="608" y="2650"/>
                  <a:pt x="631" y="2703"/>
                  <a:pt x="655" y="2755"/>
                </a:cubicBezTo>
                <a:cubicBezTo>
                  <a:pt x="682" y="2809"/>
                  <a:pt x="672" y="2888"/>
                  <a:pt x="634" y="2926"/>
                </a:cubicBezTo>
                <a:lnTo>
                  <a:pt x="493" y="3067"/>
                </a:lnTo>
                <a:cubicBezTo>
                  <a:pt x="394" y="3166"/>
                  <a:pt x="394" y="3327"/>
                  <a:pt x="493" y="3426"/>
                </a:cubicBezTo>
                <a:lnTo>
                  <a:pt x="722" y="3656"/>
                </a:lnTo>
                <a:cubicBezTo>
                  <a:pt x="770" y="3704"/>
                  <a:pt x="834" y="3730"/>
                  <a:pt x="902" y="3730"/>
                </a:cubicBezTo>
                <a:cubicBezTo>
                  <a:pt x="970" y="3730"/>
                  <a:pt x="1034" y="3704"/>
                  <a:pt x="1082" y="3656"/>
                </a:cubicBezTo>
                <a:lnTo>
                  <a:pt x="1223" y="3515"/>
                </a:lnTo>
                <a:cubicBezTo>
                  <a:pt x="1246" y="3492"/>
                  <a:pt x="1284" y="3478"/>
                  <a:pt x="1324" y="3478"/>
                </a:cubicBezTo>
                <a:cubicBezTo>
                  <a:pt x="1350" y="3478"/>
                  <a:pt x="1374" y="3484"/>
                  <a:pt x="1394" y="3493"/>
                </a:cubicBezTo>
                <a:cubicBezTo>
                  <a:pt x="1445" y="3518"/>
                  <a:pt x="1499" y="3540"/>
                  <a:pt x="1552" y="3559"/>
                </a:cubicBezTo>
                <a:cubicBezTo>
                  <a:pt x="1609" y="3580"/>
                  <a:pt x="1658" y="3642"/>
                  <a:pt x="1658" y="3696"/>
                </a:cubicBezTo>
                <a:lnTo>
                  <a:pt x="1658" y="3895"/>
                </a:lnTo>
                <a:cubicBezTo>
                  <a:pt x="1658" y="4035"/>
                  <a:pt x="1772" y="4149"/>
                  <a:pt x="1912" y="4149"/>
                </a:cubicBezTo>
                <a:lnTo>
                  <a:pt x="2237" y="4149"/>
                </a:lnTo>
                <a:cubicBezTo>
                  <a:pt x="2377" y="4149"/>
                  <a:pt x="2491" y="4035"/>
                  <a:pt x="2491" y="3895"/>
                </a:cubicBezTo>
                <a:lnTo>
                  <a:pt x="2491" y="3696"/>
                </a:lnTo>
                <a:cubicBezTo>
                  <a:pt x="2491" y="3642"/>
                  <a:pt x="2539" y="3580"/>
                  <a:pt x="2597" y="3559"/>
                </a:cubicBezTo>
                <a:cubicBezTo>
                  <a:pt x="2650" y="3540"/>
                  <a:pt x="2703" y="3518"/>
                  <a:pt x="2755" y="3493"/>
                </a:cubicBezTo>
                <a:cubicBezTo>
                  <a:pt x="2775" y="3484"/>
                  <a:pt x="2799" y="3478"/>
                  <a:pt x="2824" y="3478"/>
                </a:cubicBezTo>
                <a:cubicBezTo>
                  <a:pt x="2865" y="3478"/>
                  <a:pt x="2903" y="3492"/>
                  <a:pt x="2926" y="3515"/>
                </a:cubicBezTo>
                <a:lnTo>
                  <a:pt x="3067" y="3656"/>
                </a:lnTo>
                <a:cubicBezTo>
                  <a:pt x="3115" y="3704"/>
                  <a:pt x="3179" y="3730"/>
                  <a:pt x="3247" y="3730"/>
                </a:cubicBezTo>
                <a:cubicBezTo>
                  <a:pt x="3315" y="3730"/>
                  <a:pt x="3378" y="3704"/>
                  <a:pt x="3426" y="3656"/>
                </a:cubicBezTo>
                <a:lnTo>
                  <a:pt x="3656" y="3426"/>
                </a:lnTo>
                <a:cubicBezTo>
                  <a:pt x="3755" y="3327"/>
                  <a:pt x="3755" y="3166"/>
                  <a:pt x="3656" y="3067"/>
                </a:cubicBezTo>
                <a:lnTo>
                  <a:pt x="3515" y="2926"/>
                </a:lnTo>
                <a:cubicBezTo>
                  <a:pt x="3477" y="2888"/>
                  <a:pt x="3467" y="2809"/>
                  <a:pt x="3493" y="2755"/>
                </a:cubicBezTo>
                <a:cubicBezTo>
                  <a:pt x="3518" y="2703"/>
                  <a:pt x="3540" y="2650"/>
                  <a:pt x="3559" y="2597"/>
                </a:cubicBezTo>
                <a:cubicBezTo>
                  <a:pt x="3580" y="2539"/>
                  <a:pt x="3642" y="2491"/>
                  <a:pt x="3696" y="2491"/>
                </a:cubicBezTo>
                <a:lnTo>
                  <a:pt x="3895" y="2491"/>
                </a:lnTo>
                <a:cubicBezTo>
                  <a:pt x="4035" y="2491"/>
                  <a:pt x="4149" y="2377"/>
                  <a:pt x="4149" y="2237"/>
                </a:cubicBezTo>
                <a:lnTo>
                  <a:pt x="4149" y="1912"/>
                </a:lnTo>
                <a:cubicBezTo>
                  <a:pt x="4149" y="1772"/>
                  <a:pt x="4035" y="1658"/>
                  <a:pt x="3895" y="1658"/>
                </a:cubicBezTo>
                <a:close/>
                <a:moveTo>
                  <a:pt x="2819" y="2074"/>
                </a:moveTo>
                <a:cubicBezTo>
                  <a:pt x="2819" y="2485"/>
                  <a:pt x="2485" y="2819"/>
                  <a:pt x="2074" y="2819"/>
                </a:cubicBezTo>
                <a:cubicBezTo>
                  <a:pt x="1664" y="2819"/>
                  <a:pt x="1330" y="2485"/>
                  <a:pt x="1330" y="2074"/>
                </a:cubicBezTo>
                <a:cubicBezTo>
                  <a:pt x="1330" y="1664"/>
                  <a:pt x="1664" y="1330"/>
                  <a:pt x="2074" y="1330"/>
                </a:cubicBezTo>
                <a:cubicBezTo>
                  <a:pt x="2485" y="1330"/>
                  <a:pt x="2819" y="1664"/>
                  <a:pt x="2819" y="2074"/>
                </a:cubicBezTo>
                <a:close/>
              </a:path>
            </a:pathLst>
          </a:custGeom>
          <a:noFill/>
          <a:ln w="317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</p:spTree>
    <p:extLst>
      <p:ext uri="{BB962C8B-B14F-4D97-AF65-F5344CB8AC3E}">
        <p14:creationId xmlns:p14="http://schemas.microsoft.com/office/powerpoint/2010/main" val="3033937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 we inject a service, Angular searches the appropriate injectors for it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987787" y="2171700"/>
            <a:ext cx="750961" cy="960073"/>
            <a:chOff x="4476750" y="2849565"/>
            <a:chExt cx="1578763" cy="2018384"/>
          </a:xfrm>
          <a:solidFill>
            <a:srgbClr val="0070C0"/>
          </a:solidFill>
        </p:grpSpPr>
        <p:sp>
          <p:nvSpPr>
            <p:cNvPr id="6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7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8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646884" y="3257490"/>
            <a:ext cx="1432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408228" y="2742485"/>
            <a:ext cx="3837294" cy="1856811"/>
            <a:chOff x="4408228" y="2742485"/>
            <a:chExt cx="3837294" cy="1856811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4408228" y="2743201"/>
              <a:ext cx="137842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6867098" y="2742485"/>
              <a:ext cx="137842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08228" y="2743201"/>
              <a:ext cx="0" cy="1856095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245522" y="2742485"/>
              <a:ext cx="0" cy="1856095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408228" y="4599296"/>
              <a:ext cx="383729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760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6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6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58413" cy="14859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Deliver Optimized and Smaller Code to the Clients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747840"/>
              </p:ext>
            </p:extLst>
          </p:nvPr>
        </p:nvGraphicFramePr>
        <p:xfrm>
          <a:off x="1371599" y="2285999"/>
          <a:ext cx="10158413" cy="437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969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13749" y="742950"/>
            <a:ext cx="5114922" cy="511873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14903" y="2410265"/>
            <a:ext cx="3073713" cy="3108522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190528" y="3728415"/>
            <a:ext cx="1312072" cy="1326931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2884" y="1438718"/>
            <a:ext cx="2428875" cy="1257300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chemeClr val="bg1"/>
                </a:solidFill>
              </a:rPr>
              <a:t>TypeScript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-types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-annotations</a:t>
            </a:r>
            <a:endParaRPr lang="bg-BG" sz="2200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237321" y="2756868"/>
            <a:ext cx="2428875" cy="1257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ES6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-classes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-modules</a:t>
            </a:r>
            <a:endParaRPr lang="bg-BG" sz="2200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2214" y="4052776"/>
            <a:ext cx="2428875" cy="1257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ES5</a:t>
            </a:r>
            <a:endParaRPr lang="bg-BG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69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240" y="685800"/>
            <a:ext cx="10625134" cy="14859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Familiar Concepts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74176" y="2469952"/>
            <a:ext cx="3386138" cy="1728787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Services</a:t>
            </a:r>
            <a:endParaRPr lang="bg-BG" sz="36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91296" y="2472927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Components</a:t>
            </a:r>
            <a:endParaRPr lang="bg-BG" sz="36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8240" y="4608909"/>
            <a:ext cx="3386138" cy="1728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HTTP</a:t>
            </a:r>
            <a:endParaRPr lang="bg-BG" sz="3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57738" y="4608909"/>
            <a:ext cx="3386138" cy="1728787"/>
          </a:xfrm>
          <a:prstGeom prst="rect">
            <a:avLst/>
          </a:prstGeom>
          <a:solidFill>
            <a:srgbClr val="FFC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Events</a:t>
            </a:r>
            <a:endParaRPr lang="bg-BG" sz="36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77236" y="4608909"/>
            <a:ext cx="3386138" cy="17287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Data Binding</a:t>
            </a:r>
            <a:endParaRPr lang="bg-BG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4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Components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 component contains application logic that controls a region of the user interface that we call a view.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029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2378</TotalTime>
  <Words>362</Words>
  <Application>Microsoft Office PowerPoint</Application>
  <PresentationFormat>Widescreen</PresentationFormat>
  <Paragraphs>119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Franklin Gothic Book</vt:lpstr>
      <vt:lpstr>Crop</vt:lpstr>
      <vt:lpstr>Build Angular 2 Apps</vt:lpstr>
      <vt:lpstr>PowerPoint Presentation</vt:lpstr>
      <vt:lpstr>PowerPoint Presentation</vt:lpstr>
      <vt:lpstr>PowerPoint Presentation</vt:lpstr>
      <vt:lpstr>PowerPoint Presentation</vt:lpstr>
      <vt:lpstr>Deliver Optimized and Smaller Code to the Clients</vt:lpstr>
      <vt:lpstr>TypeScript -types -annotations</vt:lpstr>
      <vt:lpstr>Familiar Concepts</vt:lpstr>
      <vt:lpstr>Components</vt:lpstr>
      <vt:lpstr>PowerPoint Presentation</vt:lpstr>
      <vt:lpstr>App from Components</vt:lpstr>
      <vt:lpstr>demo Components</vt:lpstr>
      <vt:lpstr>Templates</vt:lpstr>
      <vt:lpstr>PowerPoint Presentation</vt:lpstr>
      <vt:lpstr>Connecting the Component to its Template</vt:lpstr>
      <vt:lpstr>PowerPoint Presentation</vt:lpstr>
      <vt:lpstr>Templates Contain Other Components</vt:lpstr>
      <vt:lpstr>Metadata links the Template to the Component</vt:lpstr>
      <vt:lpstr>Demo templates</vt:lpstr>
      <vt:lpstr>Data Binding</vt:lpstr>
      <vt:lpstr>PowerPoint Presentation</vt:lpstr>
      <vt:lpstr>PowerPoint Presentation</vt:lpstr>
      <vt:lpstr>Benefits of Angular 2 Unidirectional Data Flow</vt:lpstr>
      <vt:lpstr>Angular Modules</vt:lpstr>
      <vt:lpstr>Angular Modules Organize Functionality</vt:lpstr>
      <vt:lpstr>Roles of Angular Models</vt:lpstr>
      <vt:lpstr>Every app begins with one Angular Module</vt:lpstr>
      <vt:lpstr>Services</vt:lpstr>
      <vt:lpstr>PowerPoint Presentation</vt:lpstr>
      <vt:lpstr>Dependency Injection</vt:lpstr>
      <vt:lpstr>When  we inject a service, Angular searches the appropriate injectors for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Kyurkchiev</dc:creator>
  <cp:lastModifiedBy>Pavel Kyurkchiev</cp:lastModifiedBy>
  <cp:revision>105</cp:revision>
  <dcterms:created xsi:type="dcterms:W3CDTF">2017-01-20T17:37:06Z</dcterms:created>
  <dcterms:modified xsi:type="dcterms:W3CDTF">2017-03-05T17:28:20Z</dcterms:modified>
</cp:coreProperties>
</file>