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56" r:id="rId2"/>
    <p:sldId id="262" r:id="rId3"/>
    <p:sldId id="264" r:id="rId4"/>
    <p:sldId id="263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5064" autoAdjust="0"/>
  </p:normalViewPr>
  <p:slideViewPr>
    <p:cSldViewPr snapToGrid="0">
      <p:cViewPr varScale="1">
        <p:scale>
          <a:sx n="71" d="100"/>
          <a:sy n="71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5.3.2017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Monogdb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Mongoosejs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Резултат с изображение за 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7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NoSql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2379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Monogdb or Mongoosejs</vt:lpstr>
      <vt:lpstr>PowerPoint Presentation</vt:lpstr>
      <vt:lpstr>PowerPoint Presentation</vt:lpstr>
      <vt:lpstr>NoSql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104</cp:revision>
  <dcterms:created xsi:type="dcterms:W3CDTF">2017-01-20T17:37:06Z</dcterms:created>
  <dcterms:modified xsi:type="dcterms:W3CDTF">2017-03-05T17:29:50Z</dcterms:modified>
</cp:coreProperties>
</file>