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7" r:id="rId12"/>
    <p:sldId id="278" r:id="rId13"/>
    <p:sldId id="289" r:id="rId14"/>
    <p:sldId id="290" r:id="rId15"/>
    <p:sldId id="291" r:id="rId16"/>
    <p:sldId id="281" r:id="rId17"/>
    <p:sldId id="273" r:id="rId18"/>
    <p:sldId id="279" r:id="rId19"/>
    <p:sldId id="280" r:id="rId20"/>
    <p:sldId id="283" r:id="rId21"/>
    <p:sldId id="285" r:id="rId22"/>
    <p:sldId id="286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84" d="100"/>
          <a:sy n="8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6.3.2017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328614" y="3639669"/>
            <a:ext cx="1196789" cy="87405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r>
              <a:rPr lang="sv-SE">
                <a:solidFill>
                  <a:schemeClr val="tx1"/>
                </a:solidFill>
              </a:rPr>
              <a:t>/Browsr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Controller/AI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5306</TotalTime>
  <Words>584</Words>
  <Application>Microsoft Office PowerPoint</Application>
  <PresentationFormat>Widescreen</PresentationFormat>
  <Paragraphs>126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162</cp:revision>
  <dcterms:created xsi:type="dcterms:W3CDTF">2017-01-20T17:37:06Z</dcterms:created>
  <dcterms:modified xsi:type="dcterms:W3CDTF">2017-03-06T21:00:49Z</dcterms:modified>
</cp:coreProperties>
</file>